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8"/>
  </p:notesMasterIdLst>
  <p:sldIdLst>
    <p:sldId id="256" r:id="rId2"/>
    <p:sldId id="258" r:id="rId3"/>
    <p:sldId id="344" r:id="rId4"/>
    <p:sldId id="260" r:id="rId5"/>
    <p:sldId id="257" r:id="rId6"/>
    <p:sldId id="326" r:id="rId7"/>
    <p:sldId id="327" r:id="rId8"/>
    <p:sldId id="323" r:id="rId9"/>
    <p:sldId id="324" r:id="rId10"/>
    <p:sldId id="345" r:id="rId11"/>
    <p:sldId id="334" r:id="rId12"/>
    <p:sldId id="335" r:id="rId13"/>
    <p:sldId id="264" r:id="rId14"/>
    <p:sldId id="302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36" r:id="rId24"/>
    <p:sldId id="354" r:id="rId25"/>
    <p:sldId id="314" r:id="rId26"/>
    <p:sldId id="337" r:id="rId27"/>
    <p:sldId id="355" r:id="rId28"/>
    <p:sldId id="338" r:id="rId29"/>
    <p:sldId id="356" r:id="rId30"/>
    <p:sldId id="357" r:id="rId31"/>
    <p:sldId id="358" r:id="rId32"/>
    <p:sldId id="339" r:id="rId33"/>
    <p:sldId id="340" r:id="rId34"/>
    <p:sldId id="342" r:id="rId35"/>
    <p:sldId id="343" r:id="rId36"/>
    <p:sldId id="280" r:id="rId37"/>
  </p:sldIdLst>
  <p:sldSz cx="9144000" cy="5143500" type="screen16x9"/>
  <p:notesSz cx="6858000" cy="9144000"/>
  <p:embeddedFontLst>
    <p:embeddedFont>
      <p:font typeface="IRNazli" panose="02000506000000020002" pitchFamily="2" charset="-78"/>
      <p:regular r:id="rId39"/>
    </p:embeddedFont>
    <p:embeddedFont>
      <p:font typeface="Blinker" panose="020B0604020202020204" charset="0"/>
      <p:regular r:id="rId40"/>
      <p:bold r:id="rId41"/>
    </p:embeddedFont>
    <p:embeddedFont>
      <p:font typeface="Big Shoulders Text Light" panose="020B0604020202020204" charset="0"/>
      <p:regular r:id="rId42"/>
      <p:bold r:id="rId43"/>
    </p:embeddedFont>
    <p:embeddedFont>
      <p:font typeface="Blinker SemiBold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B5129F2-4B05-4A8E-8518-AAA372227DED}">
          <p14:sldIdLst>
            <p14:sldId id="256"/>
            <p14:sldId id="258"/>
            <p14:sldId id="344"/>
            <p14:sldId id="260"/>
            <p14:sldId id="257"/>
            <p14:sldId id="326"/>
            <p14:sldId id="327"/>
            <p14:sldId id="323"/>
            <p14:sldId id="324"/>
            <p14:sldId id="345"/>
            <p14:sldId id="334"/>
            <p14:sldId id="335"/>
            <p14:sldId id="264"/>
            <p14:sldId id="302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36"/>
            <p14:sldId id="354"/>
            <p14:sldId id="314"/>
            <p14:sldId id="337"/>
            <p14:sldId id="355"/>
            <p14:sldId id="338"/>
            <p14:sldId id="356"/>
            <p14:sldId id="357"/>
            <p14:sldId id="358"/>
            <p14:sldId id="339"/>
            <p14:sldId id="340"/>
            <p14:sldId id="342"/>
            <p14:sldId id="343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70"/>
    <a:srgbClr val="77FF4A"/>
    <a:srgbClr val="75FFD7"/>
    <a:srgbClr val="1A6A69"/>
    <a:srgbClr val="001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2402E1-2772-4650-AF00-BE155AA19353}">
  <a:tblStyle styleId="{382402E1-2772-4650-AF00-BE155AA193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25"/>
  </p:normalViewPr>
  <p:slideViewPr>
    <p:cSldViewPr snapToGrid="0">
      <p:cViewPr varScale="1">
        <p:scale>
          <a:sx n="107" d="100"/>
          <a:sy n="107" d="100"/>
        </p:scale>
        <p:origin x="8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After training </c:v>
                </c:pt>
              </c:strCache>
            </c:strRef>
          </c:tx>
          <c:spPr>
            <a:solidFill>
              <a:srgbClr val="FFFF7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Xception</c:v>
                </c:pt>
                <c:pt idx="1">
                  <c:v>VGG</c:v>
                </c:pt>
                <c:pt idx="2">
                  <c:v>ResNet</c:v>
                </c:pt>
                <c:pt idx="3">
                  <c:v>Mobilenet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0.875</c:v>
                </c:pt>
                <c:pt idx="1">
                  <c:v>0.53539999999999999</c:v>
                </c:pt>
                <c:pt idx="2">
                  <c:v>0.84379999999999999</c:v>
                </c:pt>
                <c:pt idx="3">
                  <c:v>0.85209999999999997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92-4BDE-9F8B-64F2FA243B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 fine tuning</c:v>
                </c:pt>
              </c:strCache>
            </c:strRef>
          </c:tx>
          <c:spPr>
            <a:solidFill>
              <a:srgbClr val="77FF4A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Xception</c:v>
                </c:pt>
                <c:pt idx="1">
                  <c:v>VGG</c:v>
                </c:pt>
                <c:pt idx="2">
                  <c:v>ResNet</c:v>
                </c:pt>
                <c:pt idx="3">
                  <c:v>Mobilenet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0.93959999999999999</c:v>
                </c:pt>
                <c:pt idx="1">
                  <c:v>0.75829999999999997</c:v>
                </c:pt>
                <c:pt idx="2">
                  <c:v>0.89590000000000003</c:v>
                </c:pt>
                <c:pt idx="3">
                  <c:v>0.87919999999999998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92-4BDE-9F8B-64F2FA243B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8303960"/>
        <c:axId val="568301336"/>
      </c:barChart>
      <c:catAx>
        <c:axId val="568303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568301336"/>
        <c:crosses val="autoZero"/>
        <c:auto val="1"/>
        <c:lblAlgn val="ctr"/>
        <c:lblOffset val="100"/>
        <c:noMultiLvlLbl val="0"/>
      </c:catAx>
      <c:valAx>
        <c:axId val="568301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568303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5195350015722902"/>
          <c:y val="0.93152573593815546"/>
          <c:w val="0.50782055686041871"/>
          <c:h val="6.84741957592863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a-I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fa-I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25d6e3485_0_8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25d6e3485_0_8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893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ga2ced7fed2_0_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8" name="Google Shape;2928;ga2ced7fed2_0_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a2ced7fe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a2ced7fe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ab38256eba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ab38256eba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a25d6e3485_0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a25d6e3485_0_1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25d6e3485_0_8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25d6e3485_0_8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2ced7fed2_0_1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a2ced7fed2_0_1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2ced7fed2_0_1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a2ced7fed2_0_1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98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2ced7fed2_0_1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a2ced7fed2_0_1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2893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25d6e3485_0_8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25d6e3485_0_8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944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a25d6e3485_0_8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a25d6e3485_0_8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262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38500" y="1274925"/>
            <a:ext cx="4467000" cy="19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 b="1">
                <a:latin typeface="Blinker"/>
                <a:ea typeface="Blinker"/>
                <a:cs typeface="Blinker"/>
                <a:sym typeface="Blin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841100" y="3460575"/>
            <a:ext cx="54618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637228" y="2573586"/>
            <a:ext cx="4466851" cy="4466944"/>
            <a:chOff x="4826272" y="-586639"/>
            <a:chExt cx="4466851" cy="4466944"/>
          </a:xfrm>
        </p:grpSpPr>
        <p:sp>
          <p:nvSpPr>
            <p:cNvPr id="13" name="Google Shape;13;p2"/>
            <p:cNvSpPr/>
            <p:nvPr/>
          </p:nvSpPr>
          <p:spPr>
            <a:xfrm rot="3192930">
              <a:off x="5463920" y="51285"/>
              <a:ext cx="3191553" cy="3191094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3192930">
              <a:off x="5606430" y="170765"/>
              <a:ext cx="2960223" cy="2960249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3192930">
              <a:off x="5748583" y="290066"/>
              <a:ext cx="2729352" cy="2729378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3192930">
              <a:off x="5890915" y="409010"/>
              <a:ext cx="2498507" cy="2498966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3192930">
              <a:off x="6033241" y="528373"/>
              <a:ext cx="2267661" cy="2267661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3192930">
              <a:off x="6175394" y="647674"/>
              <a:ext cx="2036790" cy="2036790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3192930">
              <a:off x="6317537" y="766970"/>
              <a:ext cx="1805919" cy="1805945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3192930">
              <a:off x="6459669" y="886261"/>
              <a:ext cx="1575074" cy="1575074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3192930">
              <a:off x="6601817" y="1005572"/>
              <a:ext cx="1344228" cy="1344202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3192930">
              <a:off x="6744337" y="1125032"/>
              <a:ext cx="1112898" cy="1113382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3192930">
              <a:off x="6886490" y="1244333"/>
              <a:ext cx="882027" cy="882511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3192930">
              <a:off x="7028827" y="1363726"/>
              <a:ext cx="651156" cy="651181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3192930">
              <a:off x="7170954" y="1483027"/>
              <a:ext cx="420336" cy="420310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5488461" y="-1838315"/>
            <a:ext cx="5195283" cy="5194829"/>
            <a:chOff x="2939461" y="-1097015"/>
            <a:chExt cx="5195283" cy="5194829"/>
          </a:xfrm>
        </p:grpSpPr>
        <p:sp>
          <p:nvSpPr>
            <p:cNvPr id="27" name="Google Shape;27;p2"/>
            <p:cNvSpPr/>
            <p:nvPr/>
          </p:nvSpPr>
          <p:spPr>
            <a:xfrm rot="821724">
              <a:off x="3387261" y="-649133"/>
              <a:ext cx="4299684" cy="4299066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821724">
              <a:off x="3574447" y="-512444"/>
              <a:ext cx="3988035" cy="3988069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821724">
              <a:off x="3761028" y="-375828"/>
              <a:ext cx="3677003" cy="3677038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821724">
              <a:off x="3947681" y="-239817"/>
              <a:ext cx="3366007" cy="3366625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821724">
              <a:off x="4134306" y="-103230"/>
              <a:ext cx="3055010" cy="3055010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821724">
              <a:off x="4320887" y="33386"/>
              <a:ext cx="2743979" cy="2743979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821724">
              <a:off x="4507463" y="170001"/>
              <a:ext cx="2432947" cy="2432982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821724">
              <a:off x="4694010" y="306614"/>
              <a:ext cx="2121951" cy="2121951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821724">
              <a:off x="4880591" y="443234"/>
              <a:ext cx="1810954" cy="1810919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821724">
              <a:off x="5067781" y="579889"/>
              <a:ext cx="1499304" cy="1499957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821724">
              <a:off x="5254362" y="716505"/>
              <a:ext cx="1188273" cy="1188926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821724">
              <a:off x="5441016" y="853130"/>
              <a:ext cx="877242" cy="877276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821724">
              <a:off x="5627563" y="989746"/>
              <a:ext cx="566279" cy="566245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42863" dist="19050" dir="492000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-2527143" y="-2355382"/>
            <a:ext cx="4783996" cy="4995679"/>
            <a:chOff x="-11503756" y="-7170832"/>
            <a:chExt cx="4783996" cy="4995679"/>
          </a:xfrm>
        </p:grpSpPr>
        <p:sp>
          <p:nvSpPr>
            <p:cNvPr id="41" name="Google Shape;41;p2"/>
            <p:cNvSpPr/>
            <p:nvPr/>
          </p:nvSpPr>
          <p:spPr>
            <a:xfrm rot="-4010284">
              <a:off x="-10014305" y="-5215960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4010284">
              <a:off x="-10255911" y="-5319321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-4010284">
              <a:off x="-10490515" y="-5419695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-4010284">
              <a:off x="-10711138" y="-5514079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4010284">
              <a:off x="-10945750" y="-5614448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-4010284">
              <a:off x="-11187349" y="-5717799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-4010284">
              <a:off x="-10414254" y="-5433774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-4010284">
              <a:off x="-10544542" y="-5489512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-4010284">
              <a:off x="-10816820" y="-5605995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4010284">
              <a:off x="-11043719" y="-5703065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4010284">
              <a:off x="-11278183" y="-5803371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4010284">
              <a:off x="-11496583" y="-5896804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4010284">
              <a:off x="-11735409" y="-5998976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>
            <a:off x="6805507" y="2573568"/>
            <a:ext cx="4783996" cy="4995679"/>
            <a:chOff x="-13842256" y="-7832082"/>
            <a:chExt cx="4783996" cy="4995679"/>
          </a:xfrm>
        </p:grpSpPr>
        <p:sp>
          <p:nvSpPr>
            <p:cNvPr id="55" name="Google Shape;55;p2"/>
            <p:cNvSpPr/>
            <p:nvPr/>
          </p:nvSpPr>
          <p:spPr>
            <a:xfrm rot="6789716">
              <a:off x="-13570683" y="-6398182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6789716">
              <a:off x="-13329077" y="-6294821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6789716">
              <a:off x="-13094472" y="-6194462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6789716">
              <a:off x="-12873849" y="-6100078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6789716">
              <a:off x="-12639238" y="-5999709"/>
              <a:ext cx="3022972" cy="1606922"/>
            </a:xfrm>
            <a:custGeom>
              <a:avLst/>
              <a:gdLst/>
              <a:ahLst/>
              <a:cxnLst/>
              <a:rect l="l" t="t" r="r" b="b"/>
              <a:pathLst>
                <a:path w="203166" h="107997" fill="none" extrusionOk="0">
                  <a:moveTo>
                    <a:pt x="203165" y="1"/>
                  </a:moveTo>
                  <a:lnTo>
                    <a:pt x="101583" y="107996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6789716">
              <a:off x="-12397639" y="-5896343"/>
              <a:ext cx="3022972" cy="1606907"/>
            </a:xfrm>
            <a:custGeom>
              <a:avLst/>
              <a:gdLst/>
              <a:ahLst/>
              <a:cxnLst/>
              <a:rect l="l" t="t" r="r" b="b"/>
              <a:pathLst>
                <a:path w="203166" h="107996" fill="none" extrusionOk="0">
                  <a:moveTo>
                    <a:pt x="203165" y="0"/>
                  </a:moveTo>
                  <a:lnTo>
                    <a:pt x="101583" y="107996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6789716">
              <a:off x="-14073909" y="-6660226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6789716">
              <a:off x="-13943621" y="-6604488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6789716">
              <a:off x="-13671342" y="-6488005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6789716">
              <a:off x="-13444444" y="-6390935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6789716">
              <a:off x="-13209980" y="-6290629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6789716">
              <a:off x="-12991579" y="-6197196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6789716">
              <a:off x="-12752754" y="-6095024"/>
              <a:ext cx="3926147" cy="2086765"/>
            </a:xfrm>
            <a:custGeom>
              <a:avLst/>
              <a:gdLst/>
              <a:ahLst/>
              <a:cxnLst/>
              <a:rect l="l" t="t" r="r" b="b"/>
              <a:pathLst>
                <a:path w="263866" h="140246" fill="none" extrusionOk="0">
                  <a:moveTo>
                    <a:pt x="263866" y="0"/>
                  </a:moveTo>
                  <a:lnTo>
                    <a:pt x="131949" y="140245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71438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4"/>
          <p:cNvSpPr txBox="1">
            <a:spLocks noGrp="1"/>
          </p:cNvSpPr>
          <p:nvPr>
            <p:ph type="title"/>
          </p:nvPr>
        </p:nvSpPr>
        <p:spPr>
          <a:xfrm>
            <a:off x="2075800" y="1010050"/>
            <a:ext cx="4992600" cy="7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24"/>
          <p:cNvSpPr txBox="1">
            <a:spLocks noGrp="1"/>
          </p:cNvSpPr>
          <p:nvPr>
            <p:ph type="title" idx="2"/>
          </p:nvPr>
        </p:nvSpPr>
        <p:spPr>
          <a:xfrm>
            <a:off x="2075750" y="1914548"/>
            <a:ext cx="4992600" cy="13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endParaRPr/>
          </a:p>
        </p:txBody>
      </p:sp>
      <p:sp>
        <p:nvSpPr>
          <p:cNvPr id="613" name="Google Shape;613;p24"/>
          <p:cNvSpPr txBox="1"/>
          <p:nvPr/>
        </p:nvSpPr>
        <p:spPr>
          <a:xfrm>
            <a:off x="2486000" y="3864382"/>
            <a:ext cx="41727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Big Shoulders Text Light"/>
                <a:ea typeface="Big Shoulders Text Light"/>
                <a:cs typeface="Big Shoulders Text Light"/>
                <a:sym typeface="Big Shoulders Text Ligh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Big Shoulders Text Light"/>
                <a:ea typeface="Big Shoulders Text Light"/>
                <a:cs typeface="Big Shoulders Text Light"/>
                <a:sym typeface="Big Shoulders Text Ligh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Big Shoulders Text Light"/>
                <a:ea typeface="Big Shoulders Text Light"/>
                <a:cs typeface="Big Shoulders Text Light"/>
                <a:sym typeface="Big Shoulders Text Ligh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rPr>
              <a:t>. </a:t>
            </a:r>
            <a:endParaRPr>
              <a:solidFill>
                <a:schemeClr val="lt1"/>
              </a:solidFill>
              <a:latin typeface="Big Shoulders Text Light"/>
              <a:ea typeface="Big Shoulders Text Light"/>
              <a:cs typeface="Big Shoulders Text Light"/>
              <a:sym typeface="Big Shoulders Text Light"/>
            </a:endParaRPr>
          </a:p>
        </p:txBody>
      </p:sp>
      <p:grpSp>
        <p:nvGrpSpPr>
          <p:cNvPr id="614" name="Google Shape;614;p24"/>
          <p:cNvGrpSpPr/>
          <p:nvPr/>
        </p:nvGrpSpPr>
        <p:grpSpPr>
          <a:xfrm>
            <a:off x="-517700" y="-810950"/>
            <a:ext cx="3129400" cy="3128950"/>
            <a:chOff x="-517700" y="-810950"/>
            <a:chExt cx="3129400" cy="3128950"/>
          </a:xfrm>
        </p:grpSpPr>
        <p:sp>
          <p:nvSpPr>
            <p:cNvPr id="615" name="Google Shape;615;p24"/>
            <p:cNvSpPr/>
            <p:nvPr/>
          </p:nvSpPr>
          <p:spPr>
            <a:xfrm>
              <a:off x="-517700" y="-810950"/>
              <a:ext cx="3129400" cy="3128950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-385350" y="-716475"/>
              <a:ext cx="2902575" cy="2902600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-253450" y="-622000"/>
              <a:ext cx="2676200" cy="2676225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-121550" y="-527975"/>
              <a:ext cx="2449850" cy="2450300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10325" y="-433525"/>
              <a:ext cx="2223500" cy="2223500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142225" y="-339050"/>
              <a:ext cx="1997125" cy="1997125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274125" y="-244575"/>
              <a:ext cx="1770750" cy="1770775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406000" y="-150100"/>
              <a:ext cx="1544400" cy="1544400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537900" y="-55625"/>
              <a:ext cx="1318050" cy="1318025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670250" y="38825"/>
              <a:ext cx="1091225" cy="1091700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802150" y="133300"/>
              <a:ext cx="864850" cy="865325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934050" y="227775"/>
              <a:ext cx="638475" cy="638500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1065925" y="322250"/>
              <a:ext cx="412150" cy="412125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24"/>
          <p:cNvGrpSpPr/>
          <p:nvPr/>
        </p:nvGrpSpPr>
        <p:grpSpPr>
          <a:xfrm>
            <a:off x="7109500" y="3213300"/>
            <a:ext cx="3129400" cy="3128950"/>
            <a:chOff x="300925" y="-514300"/>
            <a:chExt cx="3129400" cy="3128950"/>
          </a:xfrm>
        </p:grpSpPr>
        <p:sp>
          <p:nvSpPr>
            <p:cNvPr id="629" name="Google Shape;629;p24"/>
            <p:cNvSpPr/>
            <p:nvPr/>
          </p:nvSpPr>
          <p:spPr>
            <a:xfrm flipH="1">
              <a:off x="300925" y="-514300"/>
              <a:ext cx="3129400" cy="3128950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 flipH="1">
              <a:off x="395400" y="-419825"/>
              <a:ext cx="2902575" cy="2902600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 flipH="1">
              <a:off x="489875" y="-325350"/>
              <a:ext cx="2676200" cy="2676225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 flipH="1">
              <a:off x="584325" y="-231325"/>
              <a:ext cx="2449850" cy="2450300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 flipH="1">
              <a:off x="678800" y="-136875"/>
              <a:ext cx="2223500" cy="2223500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 flipH="1">
              <a:off x="773275" y="-42400"/>
              <a:ext cx="1997125" cy="1997125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 flipH="1">
              <a:off x="867750" y="52075"/>
              <a:ext cx="1770750" cy="1770775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 flipH="1">
              <a:off x="962225" y="146550"/>
              <a:ext cx="1544400" cy="1544400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 flipH="1">
              <a:off x="1056675" y="241025"/>
              <a:ext cx="1318050" cy="1318025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 flipH="1">
              <a:off x="1151150" y="335475"/>
              <a:ext cx="1091225" cy="1091700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 flipH="1">
              <a:off x="1245625" y="429950"/>
              <a:ext cx="864850" cy="865325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 flipH="1">
              <a:off x="1340100" y="524425"/>
              <a:ext cx="638475" cy="638500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 flipH="1">
              <a:off x="1434550" y="618900"/>
              <a:ext cx="412150" cy="412125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25"/>
          <p:cNvGrpSpPr/>
          <p:nvPr/>
        </p:nvGrpSpPr>
        <p:grpSpPr>
          <a:xfrm>
            <a:off x="-3160953" y="1242175"/>
            <a:ext cx="6405925" cy="7396775"/>
            <a:chOff x="-3160953" y="1242175"/>
            <a:chExt cx="6405925" cy="7396775"/>
          </a:xfrm>
        </p:grpSpPr>
        <p:sp>
          <p:nvSpPr>
            <p:cNvPr id="644" name="Google Shape;644;p25"/>
            <p:cNvSpPr/>
            <p:nvPr/>
          </p:nvSpPr>
          <p:spPr>
            <a:xfrm>
              <a:off x="-625178" y="4170025"/>
              <a:ext cx="1334375" cy="1541075"/>
            </a:xfrm>
            <a:custGeom>
              <a:avLst/>
              <a:gdLst/>
              <a:ahLst/>
              <a:cxnLst/>
              <a:rect l="l" t="t" r="r" b="b"/>
              <a:pathLst>
                <a:path w="53375" h="61643" fill="none" extrusionOk="0">
                  <a:moveTo>
                    <a:pt x="53375" y="46232"/>
                  </a:moveTo>
                  <a:lnTo>
                    <a:pt x="53375" y="15411"/>
                  </a:lnTo>
                  <a:lnTo>
                    <a:pt x="26687" y="0"/>
                  </a:lnTo>
                  <a:lnTo>
                    <a:pt x="0" y="15411"/>
                  </a:lnTo>
                  <a:lnTo>
                    <a:pt x="0" y="46232"/>
                  </a:lnTo>
                  <a:lnTo>
                    <a:pt x="26687" y="616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-707253" y="4075800"/>
              <a:ext cx="1498525" cy="1729525"/>
            </a:xfrm>
            <a:custGeom>
              <a:avLst/>
              <a:gdLst/>
              <a:ahLst/>
              <a:cxnLst/>
              <a:rect l="l" t="t" r="r" b="b"/>
              <a:pathLst>
                <a:path w="59941" h="69181" fill="none" extrusionOk="0">
                  <a:moveTo>
                    <a:pt x="59941" y="51886"/>
                  </a:moveTo>
                  <a:lnTo>
                    <a:pt x="59941" y="17295"/>
                  </a:lnTo>
                  <a:lnTo>
                    <a:pt x="29970" y="0"/>
                  </a:lnTo>
                  <a:lnTo>
                    <a:pt x="0" y="17295"/>
                  </a:lnTo>
                  <a:lnTo>
                    <a:pt x="0" y="51886"/>
                  </a:lnTo>
                  <a:lnTo>
                    <a:pt x="29970" y="691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-789328" y="3980800"/>
              <a:ext cx="1661900" cy="1919525"/>
            </a:xfrm>
            <a:custGeom>
              <a:avLst/>
              <a:gdLst/>
              <a:ahLst/>
              <a:cxnLst/>
              <a:rect l="l" t="t" r="r" b="b"/>
              <a:pathLst>
                <a:path w="66476" h="76781" fill="none" extrusionOk="0">
                  <a:moveTo>
                    <a:pt x="66476" y="57570"/>
                  </a:moveTo>
                  <a:lnTo>
                    <a:pt x="66476" y="19211"/>
                  </a:lnTo>
                  <a:lnTo>
                    <a:pt x="33253" y="1"/>
                  </a:lnTo>
                  <a:lnTo>
                    <a:pt x="1" y="19211"/>
                  </a:lnTo>
                  <a:lnTo>
                    <a:pt x="1" y="57570"/>
                  </a:lnTo>
                  <a:lnTo>
                    <a:pt x="33253" y="7678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5"/>
            <p:cNvSpPr/>
            <p:nvPr/>
          </p:nvSpPr>
          <p:spPr>
            <a:xfrm>
              <a:off x="-870628" y="3886575"/>
              <a:ext cx="1825275" cy="2107975"/>
            </a:xfrm>
            <a:custGeom>
              <a:avLst/>
              <a:gdLst/>
              <a:ahLst/>
              <a:cxnLst/>
              <a:rect l="l" t="t" r="r" b="b"/>
              <a:pathLst>
                <a:path w="73011" h="84319" fill="none" extrusionOk="0">
                  <a:moveTo>
                    <a:pt x="73011" y="63224"/>
                  </a:moveTo>
                  <a:lnTo>
                    <a:pt x="73011" y="21095"/>
                  </a:lnTo>
                  <a:lnTo>
                    <a:pt x="36505" y="1"/>
                  </a:lnTo>
                  <a:lnTo>
                    <a:pt x="0" y="21095"/>
                  </a:lnTo>
                  <a:lnTo>
                    <a:pt x="0" y="63224"/>
                  </a:lnTo>
                  <a:lnTo>
                    <a:pt x="36505" y="8431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-952703" y="3792350"/>
              <a:ext cx="1989425" cy="2296425"/>
            </a:xfrm>
            <a:custGeom>
              <a:avLst/>
              <a:gdLst/>
              <a:ahLst/>
              <a:cxnLst/>
              <a:rect l="l" t="t" r="r" b="b"/>
              <a:pathLst>
                <a:path w="79577" h="91857" fill="none" extrusionOk="0">
                  <a:moveTo>
                    <a:pt x="79576" y="68908"/>
                  </a:moveTo>
                  <a:lnTo>
                    <a:pt x="79576" y="22949"/>
                  </a:lnTo>
                  <a:lnTo>
                    <a:pt x="39788" y="1"/>
                  </a:lnTo>
                  <a:lnTo>
                    <a:pt x="0" y="22949"/>
                  </a:lnTo>
                  <a:lnTo>
                    <a:pt x="0" y="68908"/>
                  </a:lnTo>
                  <a:lnTo>
                    <a:pt x="39788" y="918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5"/>
            <p:cNvSpPr/>
            <p:nvPr/>
          </p:nvSpPr>
          <p:spPr>
            <a:xfrm>
              <a:off x="-1034778" y="3698125"/>
              <a:ext cx="2152800" cy="2484875"/>
            </a:xfrm>
            <a:custGeom>
              <a:avLst/>
              <a:gdLst/>
              <a:ahLst/>
              <a:cxnLst/>
              <a:rect l="l" t="t" r="r" b="b"/>
              <a:pathLst>
                <a:path w="86112" h="99395" fill="none" extrusionOk="0">
                  <a:moveTo>
                    <a:pt x="86112" y="74561"/>
                  </a:moveTo>
                  <a:lnTo>
                    <a:pt x="86112" y="24834"/>
                  </a:lnTo>
                  <a:lnTo>
                    <a:pt x="43071" y="1"/>
                  </a:lnTo>
                  <a:lnTo>
                    <a:pt x="1" y="24834"/>
                  </a:lnTo>
                  <a:lnTo>
                    <a:pt x="1" y="74561"/>
                  </a:lnTo>
                  <a:lnTo>
                    <a:pt x="43071" y="993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5"/>
            <p:cNvSpPr/>
            <p:nvPr/>
          </p:nvSpPr>
          <p:spPr>
            <a:xfrm>
              <a:off x="-1116078" y="3603150"/>
              <a:ext cx="2316175" cy="2674825"/>
            </a:xfrm>
            <a:custGeom>
              <a:avLst/>
              <a:gdLst/>
              <a:ahLst/>
              <a:cxnLst/>
              <a:rect l="l" t="t" r="r" b="b"/>
              <a:pathLst>
                <a:path w="92647" h="106993" fill="none" extrusionOk="0">
                  <a:moveTo>
                    <a:pt x="92646" y="80245"/>
                  </a:moveTo>
                  <a:lnTo>
                    <a:pt x="92646" y="26748"/>
                  </a:lnTo>
                  <a:lnTo>
                    <a:pt x="46323" y="0"/>
                  </a:lnTo>
                  <a:lnTo>
                    <a:pt x="0" y="26748"/>
                  </a:lnTo>
                  <a:lnTo>
                    <a:pt x="0" y="80245"/>
                  </a:lnTo>
                  <a:lnTo>
                    <a:pt x="46323" y="1069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-1198153" y="3508925"/>
              <a:ext cx="2480325" cy="2863275"/>
            </a:xfrm>
            <a:custGeom>
              <a:avLst/>
              <a:gdLst/>
              <a:ahLst/>
              <a:cxnLst/>
              <a:rect l="l" t="t" r="r" b="b"/>
              <a:pathLst>
                <a:path w="99213" h="114531" fill="none" extrusionOk="0">
                  <a:moveTo>
                    <a:pt x="99212" y="85898"/>
                  </a:moveTo>
                  <a:lnTo>
                    <a:pt x="99212" y="28633"/>
                  </a:lnTo>
                  <a:lnTo>
                    <a:pt x="49606" y="0"/>
                  </a:lnTo>
                  <a:lnTo>
                    <a:pt x="1" y="28633"/>
                  </a:lnTo>
                  <a:lnTo>
                    <a:pt x="1" y="85898"/>
                  </a:lnTo>
                  <a:lnTo>
                    <a:pt x="49606" y="1145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5"/>
            <p:cNvSpPr/>
            <p:nvPr/>
          </p:nvSpPr>
          <p:spPr>
            <a:xfrm>
              <a:off x="-1279453" y="3414700"/>
              <a:ext cx="2642925" cy="3051725"/>
            </a:xfrm>
            <a:custGeom>
              <a:avLst/>
              <a:gdLst/>
              <a:ahLst/>
              <a:cxnLst/>
              <a:rect l="l" t="t" r="r" b="b"/>
              <a:pathLst>
                <a:path w="105717" h="122069" fill="none" extrusionOk="0">
                  <a:moveTo>
                    <a:pt x="105717" y="91552"/>
                  </a:moveTo>
                  <a:lnTo>
                    <a:pt x="105717" y="30517"/>
                  </a:lnTo>
                  <a:lnTo>
                    <a:pt x="52858" y="0"/>
                  </a:lnTo>
                  <a:lnTo>
                    <a:pt x="0" y="30517"/>
                  </a:lnTo>
                  <a:lnTo>
                    <a:pt x="0" y="91552"/>
                  </a:lnTo>
                  <a:lnTo>
                    <a:pt x="52858" y="12206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5"/>
            <p:cNvSpPr/>
            <p:nvPr/>
          </p:nvSpPr>
          <p:spPr>
            <a:xfrm>
              <a:off x="-1361528" y="3319700"/>
              <a:ext cx="2807075" cy="3241725"/>
            </a:xfrm>
            <a:custGeom>
              <a:avLst/>
              <a:gdLst/>
              <a:ahLst/>
              <a:cxnLst/>
              <a:rect l="l" t="t" r="r" b="b"/>
              <a:pathLst>
                <a:path w="112283" h="129669" fill="none" extrusionOk="0">
                  <a:moveTo>
                    <a:pt x="112282" y="97236"/>
                  </a:moveTo>
                  <a:lnTo>
                    <a:pt x="112282" y="32433"/>
                  </a:lnTo>
                  <a:lnTo>
                    <a:pt x="56141" y="1"/>
                  </a:lnTo>
                  <a:lnTo>
                    <a:pt x="1" y="32433"/>
                  </a:lnTo>
                  <a:lnTo>
                    <a:pt x="1" y="97236"/>
                  </a:lnTo>
                  <a:lnTo>
                    <a:pt x="56141" y="12966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-1443603" y="3225475"/>
              <a:ext cx="2970450" cy="3430175"/>
            </a:xfrm>
            <a:custGeom>
              <a:avLst/>
              <a:gdLst/>
              <a:ahLst/>
              <a:cxnLst/>
              <a:rect l="l" t="t" r="r" b="b"/>
              <a:pathLst>
                <a:path w="118818" h="137207" fill="none" extrusionOk="0">
                  <a:moveTo>
                    <a:pt x="118818" y="102890"/>
                  </a:moveTo>
                  <a:lnTo>
                    <a:pt x="118818" y="34317"/>
                  </a:lnTo>
                  <a:lnTo>
                    <a:pt x="59424" y="1"/>
                  </a:lnTo>
                  <a:lnTo>
                    <a:pt x="1" y="34317"/>
                  </a:lnTo>
                  <a:lnTo>
                    <a:pt x="1" y="102890"/>
                  </a:lnTo>
                  <a:lnTo>
                    <a:pt x="59424" y="13720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-1524903" y="3131250"/>
              <a:ext cx="3133825" cy="3618625"/>
            </a:xfrm>
            <a:custGeom>
              <a:avLst/>
              <a:gdLst/>
              <a:ahLst/>
              <a:cxnLst/>
              <a:rect l="l" t="t" r="r" b="b"/>
              <a:pathLst>
                <a:path w="125353" h="144745" fill="none" extrusionOk="0">
                  <a:moveTo>
                    <a:pt x="125352" y="108574"/>
                  </a:moveTo>
                  <a:lnTo>
                    <a:pt x="125352" y="36171"/>
                  </a:lnTo>
                  <a:lnTo>
                    <a:pt x="62676" y="1"/>
                  </a:lnTo>
                  <a:lnTo>
                    <a:pt x="0" y="36171"/>
                  </a:lnTo>
                  <a:lnTo>
                    <a:pt x="0" y="108574"/>
                  </a:lnTo>
                  <a:lnTo>
                    <a:pt x="62676" y="14474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-1606978" y="3036275"/>
              <a:ext cx="3297975" cy="3808575"/>
            </a:xfrm>
            <a:custGeom>
              <a:avLst/>
              <a:gdLst/>
              <a:ahLst/>
              <a:cxnLst/>
              <a:rect l="l" t="t" r="r" b="b"/>
              <a:pathLst>
                <a:path w="131919" h="152343" fill="none" extrusionOk="0">
                  <a:moveTo>
                    <a:pt x="131918" y="114257"/>
                  </a:moveTo>
                  <a:lnTo>
                    <a:pt x="131918" y="38086"/>
                  </a:lnTo>
                  <a:lnTo>
                    <a:pt x="65959" y="0"/>
                  </a:lnTo>
                  <a:lnTo>
                    <a:pt x="1" y="38086"/>
                  </a:lnTo>
                  <a:lnTo>
                    <a:pt x="1" y="114257"/>
                  </a:lnTo>
                  <a:lnTo>
                    <a:pt x="65959" y="1523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-1689028" y="2942050"/>
              <a:ext cx="3461325" cy="3997025"/>
            </a:xfrm>
            <a:custGeom>
              <a:avLst/>
              <a:gdLst/>
              <a:ahLst/>
              <a:cxnLst/>
              <a:rect l="l" t="t" r="r" b="b"/>
              <a:pathLst>
                <a:path w="138453" h="159881" fill="none" extrusionOk="0">
                  <a:moveTo>
                    <a:pt x="138452" y="119911"/>
                  </a:moveTo>
                  <a:lnTo>
                    <a:pt x="138452" y="39970"/>
                  </a:lnTo>
                  <a:lnTo>
                    <a:pt x="69241" y="0"/>
                  </a:lnTo>
                  <a:lnTo>
                    <a:pt x="0" y="39970"/>
                  </a:lnTo>
                  <a:lnTo>
                    <a:pt x="0" y="119911"/>
                  </a:lnTo>
                  <a:lnTo>
                    <a:pt x="69241" y="1598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-1770353" y="2847825"/>
              <a:ext cx="3624725" cy="4185475"/>
            </a:xfrm>
            <a:custGeom>
              <a:avLst/>
              <a:gdLst/>
              <a:ahLst/>
              <a:cxnLst/>
              <a:rect l="l" t="t" r="r" b="b"/>
              <a:pathLst>
                <a:path w="144989" h="167419" fill="none" extrusionOk="0">
                  <a:moveTo>
                    <a:pt x="144988" y="125564"/>
                  </a:moveTo>
                  <a:lnTo>
                    <a:pt x="144988" y="41855"/>
                  </a:lnTo>
                  <a:lnTo>
                    <a:pt x="72494" y="0"/>
                  </a:lnTo>
                  <a:lnTo>
                    <a:pt x="1" y="41855"/>
                  </a:lnTo>
                  <a:lnTo>
                    <a:pt x="1" y="125564"/>
                  </a:lnTo>
                  <a:lnTo>
                    <a:pt x="72494" y="16741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-1852428" y="2753600"/>
              <a:ext cx="3788850" cy="4373925"/>
            </a:xfrm>
            <a:custGeom>
              <a:avLst/>
              <a:gdLst/>
              <a:ahLst/>
              <a:cxnLst/>
              <a:rect l="l" t="t" r="r" b="b"/>
              <a:pathLst>
                <a:path w="151554" h="174957" fill="none" extrusionOk="0">
                  <a:moveTo>
                    <a:pt x="151554" y="131218"/>
                  </a:moveTo>
                  <a:lnTo>
                    <a:pt x="151554" y="43739"/>
                  </a:lnTo>
                  <a:lnTo>
                    <a:pt x="75777" y="0"/>
                  </a:lnTo>
                  <a:lnTo>
                    <a:pt x="1" y="43739"/>
                  </a:lnTo>
                  <a:lnTo>
                    <a:pt x="1" y="131218"/>
                  </a:lnTo>
                  <a:lnTo>
                    <a:pt x="75777" y="17495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-1934478" y="2658600"/>
              <a:ext cx="3952225" cy="4563925"/>
            </a:xfrm>
            <a:custGeom>
              <a:avLst/>
              <a:gdLst/>
              <a:ahLst/>
              <a:cxnLst/>
              <a:rect l="l" t="t" r="r" b="b"/>
              <a:pathLst>
                <a:path w="158089" h="182557" fill="none" extrusionOk="0">
                  <a:moveTo>
                    <a:pt x="158088" y="136902"/>
                  </a:moveTo>
                  <a:lnTo>
                    <a:pt x="158088" y="45655"/>
                  </a:lnTo>
                  <a:lnTo>
                    <a:pt x="79059" y="1"/>
                  </a:lnTo>
                  <a:lnTo>
                    <a:pt x="0" y="45655"/>
                  </a:lnTo>
                  <a:lnTo>
                    <a:pt x="0" y="136902"/>
                  </a:lnTo>
                  <a:lnTo>
                    <a:pt x="79059" y="1825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-2015803" y="2564375"/>
              <a:ext cx="4115600" cy="4752375"/>
            </a:xfrm>
            <a:custGeom>
              <a:avLst/>
              <a:gdLst/>
              <a:ahLst/>
              <a:cxnLst/>
              <a:rect l="l" t="t" r="r" b="b"/>
              <a:pathLst>
                <a:path w="164624" h="190095" fill="none" extrusionOk="0">
                  <a:moveTo>
                    <a:pt x="164624" y="142586"/>
                  </a:moveTo>
                  <a:lnTo>
                    <a:pt x="164624" y="47509"/>
                  </a:lnTo>
                  <a:lnTo>
                    <a:pt x="82312" y="1"/>
                  </a:lnTo>
                  <a:lnTo>
                    <a:pt x="1" y="47509"/>
                  </a:lnTo>
                  <a:lnTo>
                    <a:pt x="1" y="142586"/>
                  </a:lnTo>
                  <a:lnTo>
                    <a:pt x="82312" y="1900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-2097853" y="2470150"/>
              <a:ext cx="4279725" cy="4940825"/>
            </a:xfrm>
            <a:custGeom>
              <a:avLst/>
              <a:gdLst/>
              <a:ahLst/>
              <a:cxnLst/>
              <a:rect l="l" t="t" r="r" b="b"/>
              <a:pathLst>
                <a:path w="171189" h="197633" fill="none" extrusionOk="0">
                  <a:moveTo>
                    <a:pt x="171189" y="148240"/>
                  </a:moveTo>
                  <a:lnTo>
                    <a:pt x="171189" y="49393"/>
                  </a:lnTo>
                  <a:lnTo>
                    <a:pt x="85594" y="0"/>
                  </a:lnTo>
                  <a:lnTo>
                    <a:pt x="0" y="49393"/>
                  </a:lnTo>
                  <a:lnTo>
                    <a:pt x="0" y="148240"/>
                  </a:lnTo>
                  <a:lnTo>
                    <a:pt x="85594" y="1976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-2179928" y="2375175"/>
              <a:ext cx="4443125" cy="5130775"/>
            </a:xfrm>
            <a:custGeom>
              <a:avLst/>
              <a:gdLst/>
              <a:ahLst/>
              <a:cxnLst/>
              <a:rect l="l" t="t" r="r" b="b"/>
              <a:pathLst>
                <a:path w="177725" h="205231" fill="none" extrusionOk="0">
                  <a:moveTo>
                    <a:pt x="177724" y="153923"/>
                  </a:moveTo>
                  <a:lnTo>
                    <a:pt x="177724" y="51308"/>
                  </a:lnTo>
                  <a:lnTo>
                    <a:pt x="88877" y="0"/>
                  </a:lnTo>
                  <a:lnTo>
                    <a:pt x="0" y="51308"/>
                  </a:lnTo>
                  <a:lnTo>
                    <a:pt x="0" y="153923"/>
                  </a:lnTo>
                  <a:lnTo>
                    <a:pt x="88877" y="2052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-2261228" y="2280925"/>
              <a:ext cx="4606475" cy="5319275"/>
            </a:xfrm>
            <a:custGeom>
              <a:avLst/>
              <a:gdLst/>
              <a:ahLst/>
              <a:cxnLst/>
              <a:rect l="l" t="t" r="r" b="b"/>
              <a:pathLst>
                <a:path w="184259" h="212771" fill="none" extrusionOk="0">
                  <a:moveTo>
                    <a:pt x="184259" y="159578"/>
                  </a:moveTo>
                  <a:lnTo>
                    <a:pt x="184259" y="53193"/>
                  </a:lnTo>
                  <a:lnTo>
                    <a:pt x="92129" y="1"/>
                  </a:lnTo>
                  <a:lnTo>
                    <a:pt x="0" y="53193"/>
                  </a:lnTo>
                  <a:lnTo>
                    <a:pt x="0" y="159578"/>
                  </a:lnTo>
                  <a:lnTo>
                    <a:pt x="92129" y="212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-2343303" y="2186700"/>
              <a:ext cx="4770625" cy="5507725"/>
            </a:xfrm>
            <a:custGeom>
              <a:avLst/>
              <a:gdLst/>
              <a:ahLst/>
              <a:cxnLst/>
              <a:rect l="l" t="t" r="r" b="b"/>
              <a:pathLst>
                <a:path w="190825" h="220309" fill="none" extrusionOk="0">
                  <a:moveTo>
                    <a:pt x="190825" y="165231"/>
                  </a:moveTo>
                  <a:lnTo>
                    <a:pt x="190825" y="55078"/>
                  </a:lnTo>
                  <a:lnTo>
                    <a:pt x="95412" y="1"/>
                  </a:lnTo>
                  <a:lnTo>
                    <a:pt x="0" y="55078"/>
                  </a:lnTo>
                  <a:lnTo>
                    <a:pt x="0" y="165231"/>
                  </a:lnTo>
                  <a:lnTo>
                    <a:pt x="95412" y="22030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-2425378" y="2091725"/>
              <a:ext cx="4934000" cy="5697675"/>
            </a:xfrm>
            <a:custGeom>
              <a:avLst/>
              <a:gdLst/>
              <a:ahLst/>
              <a:cxnLst/>
              <a:rect l="l" t="t" r="r" b="b"/>
              <a:pathLst>
                <a:path w="197360" h="227907" fill="none" extrusionOk="0">
                  <a:moveTo>
                    <a:pt x="197360" y="170915"/>
                  </a:moveTo>
                  <a:lnTo>
                    <a:pt x="197360" y="56992"/>
                  </a:lnTo>
                  <a:lnTo>
                    <a:pt x="98695" y="0"/>
                  </a:lnTo>
                  <a:lnTo>
                    <a:pt x="1" y="56992"/>
                  </a:lnTo>
                  <a:lnTo>
                    <a:pt x="1" y="170915"/>
                  </a:lnTo>
                  <a:lnTo>
                    <a:pt x="98695" y="22790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-2506678" y="1997500"/>
              <a:ext cx="5097375" cy="5886125"/>
            </a:xfrm>
            <a:custGeom>
              <a:avLst/>
              <a:gdLst/>
              <a:ahLst/>
              <a:cxnLst/>
              <a:rect l="l" t="t" r="r" b="b"/>
              <a:pathLst>
                <a:path w="203895" h="235445" fill="none" extrusionOk="0">
                  <a:moveTo>
                    <a:pt x="203895" y="176568"/>
                  </a:moveTo>
                  <a:lnTo>
                    <a:pt x="203895" y="58877"/>
                  </a:lnTo>
                  <a:lnTo>
                    <a:pt x="101947" y="0"/>
                  </a:lnTo>
                  <a:lnTo>
                    <a:pt x="0" y="58877"/>
                  </a:lnTo>
                  <a:lnTo>
                    <a:pt x="0" y="176568"/>
                  </a:lnTo>
                  <a:lnTo>
                    <a:pt x="101947" y="23544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-2588753" y="1903275"/>
              <a:ext cx="5261525" cy="6074575"/>
            </a:xfrm>
            <a:custGeom>
              <a:avLst/>
              <a:gdLst/>
              <a:ahLst/>
              <a:cxnLst/>
              <a:rect l="l" t="t" r="r" b="b"/>
              <a:pathLst>
                <a:path w="210461" h="242983" fill="none" extrusionOk="0">
                  <a:moveTo>
                    <a:pt x="210460" y="182252"/>
                  </a:moveTo>
                  <a:lnTo>
                    <a:pt x="210460" y="60731"/>
                  </a:lnTo>
                  <a:lnTo>
                    <a:pt x="105230" y="0"/>
                  </a:lnTo>
                  <a:lnTo>
                    <a:pt x="1" y="60731"/>
                  </a:lnTo>
                  <a:lnTo>
                    <a:pt x="1" y="182252"/>
                  </a:lnTo>
                  <a:lnTo>
                    <a:pt x="105230" y="24298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-2670053" y="1808275"/>
              <a:ext cx="5424125" cy="6264575"/>
            </a:xfrm>
            <a:custGeom>
              <a:avLst/>
              <a:gdLst/>
              <a:ahLst/>
              <a:cxnLst/>
              <a:rect l="l" t="t" r="r" b="b"/>
              <a:pathLst>
                <a:path w="216965" h="250583" fill="none" extrusionOk="0">
                  <a:moveTo>
                    <a:pt x="216965" y="187937"/>
                  </a:moveTo>
                  <a:lnTo>
                    <a:pt x="216965" y="62646"/>
                  </a:lnTo>
                  <a:lnTo>
                    <a:pt x="108482" y="1"/>
                  </a:lnTo>
                  <a:lnTo>
                    <a:pt x="0" y="62646"/>
                  </a:lnTo>
                  <a:lnTo>
                    <a:pt x="0" y="187937"/>
                  </a:lnTo>
                  <a:lnTo>
                    <a:pt x="108482" y="250582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5"/>
            <p:cNvSpPr/>
            <p:nvPr/>
          </p:nvSpPr>
          <p:spPr>
            <a:xfrm>
              <a:off x="-2752128" y="1714050"/>
              <a:ext cx="5588275" cy="6453025"/>
            </a:xfrm>
            <a:custGeom>
              <a:avLst/>
              <a:gdLst/>
              <a:ahLst/>
              <a:cxnLst/>
              <a:rect l="l" t="t" r="r" b="b"/>
              <a:pathLst>
                <a:path w="223531" h="258121" fill="none" extrusionOk="0">
                  <a:moveTo>
                    <a:pt x="223530" y="193590"/>
                  </a:moveTo>
                  <a:lnTo>
                    <a:pt x="223530" y="64531"/>
                  </a:lnTo>
                  <a:lnTo>
                    <a:pt x="111765" y="1"/>
                  </a:lnTo>
                  <a:lnTo>
                    <a:pt x="0" y="64531"/>
                  </a:lnTo>
                  <a:lnTo>
                    <a:pt x="0" y="193590"/>
                  </a:lnTo>
                  <a:lnTo>
                    <a:pt x="111765" y="25812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5"/>
            <p:cNvSpPr/>
            <p:nvPr/>
          </p:nvSpPr>
          <p:spPr>
            <a:xfrm>
              <a:off x="-2834203" y="1619825"/>
              <a:ext cx="5751650" cy="6641475"/>
            </a:xfrm>
            <a:custGeom>
              <a:avLst/>
              <a:gdLst/>
              <a:ahLst/>
              <a:cxnLst/>
              <a:rect l="l" t="t" r="r" b="b"/>
              <a:pathLst>
                <a:path w="230066" h="265659" fill="none" extrusionOk="0">
                  <a:moveTo>
                    <a:pt x="230066" y="199244"/>
                  </a:moveTo>
                  <a:lnTo>
                    <a:pt x="230066" y="66415"/>
                  </a:lnTo>
                  <a:lnTo>
                    <a:pt x="115048" y="1"/>
                  </a:lnTo>
                  <a:lnTo>
                    <a:pt x="1" y="66415"/>
                  </a:lnTo>
                  <a:lnTo>
                    <a:pt x="1" y="199244"/>
                  </a:lnTo>
                  <a:lnTo>
                    <a:pt x="115048" y="26565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5"/>
            <p:cNvSpPr/>
            <p:nvPr/>
          </p:nvSpPr>
          <p:spPr>
            <a:xfrm>
              <a:off x="-2915503" y="1525600"/>
              <a:ext cx="5915025" cy="6829925"/>
            </a:xfrm>
            <a:custGeom>
              <a:avLst/>
              <a:gdLst/>
              <a:ahLst/>
              <a:cxnLst/>
              <a:rect l="l" t="t" r="r" b="b"/>
              <a:pathLst>
                <a:path w="236601" h="273197" fill="none" extrusionOk="0">
                  <a:moveTo>
                    <a:pt x="236601" y="204897"/>
                  </a:moveTo>
                  <a:lnTo>
                    <a:pt x="236601" y="68300"/>
                  </a:lnTo>
                  <a:lnTo>
                    <a:pt x="118300" y="1"/>
                  </a:lnTo>
                  <a:lnTo>
                    <a:pt x="0" y="68300"/>
                  </a:lnTo>
                  <a:lnTo>
                    <a:pt x="0" y="204897"/>
                  </a:lnTo>
                  <a:lnTo>
                    <a:pt x="118300" y="27319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-2997578" y="1430625"/>
              <a:ext cx="6079175" cy="7019875"/>
            </a:xfrm>
            <a:custGeom>
              <a:avLst/>
              <a:gdLst/>
              <a:ahLst/>
              <a:cxnLst/>
              <a:rect l="l" t="t" r="r" b="b"/>
              <a:pathLst>
                <a:path w="243167" h="280795" fill="none" extrusionOk="0">
                  <a:moveTo>
                    <a:pt x="243166" y="210581"/>
                  </a:moveTo>
                  <a:lnTo>
                    <a:pt x="243166" y="70214"/>
                  </a:lnTo>
                  <a:lnTo>
                    <a:pt x="121583" y="0"/>
                  </a:lnTo>
                  <a:lnTo>
                    <a:pt x="1" y="70214"/>
                  </a:lnTo>
                  <a:lnTo>
                    <a:pt x="1" y="210581"/>
                  </a:lnTo>
                  <a:lnTo>
                    <a:pt x="121583" y="28079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-3079653" y="1336400"/>
              <a:ext cx="6242550" cy="7208325"/>
            </a:xfrm>
            <a:custGeom>
              <a:avLst/>
              <a:gdLst/>
              <a:ahLst/>
              <a:cxnLst/>
              <a:rect l="l" t="t" r="r" b="b"/>
              <a:pathLst>
                <a:path w="249702" h="288333" fill="none" extrusionOk="0">
                  <a:moveTo>
                    <a:pt x="249702" y="216265"/>
                  </a:moveTo>
                  <a:lnTo>
                    <a:pt x="249702" y="72068"/>
                  </a:lnTo>
                  <a:lnTo>
                    <a:pt x="124866" y="0"/>
                  </a:lnTo>
                  <a:lnTo>
                    <a:pt x="1" y="72068"/>
                  </a:lnTo>
                  <a:lnTo>
                    <a:pt x="1" y="216265"/>
                  </a:lnTo>
                  <a:lnTo>
                    <a:pt x="124866" y="2883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5"/>
            <p:cNvSpPr/>
            <p:nvPr/>
          </p:nvSpPr>
          <p:spPr>
            <a:xfrm>
              <a:off x="-3160953" y="1242175"/>
              <a:ext cx="6405925" cy="7396775"/>
            </a:xfrm>
            <a:custGeom>
              <a:avLst/>
              <a:gdLst/>
              <a:ahLst/>
              <a:cxnLst/>
              <a:rect l="l" t="t" r="r" b="b"/>
              <a:pathLst>
                <a:path w="256237" h="295871" fill="none" extrusionOk="0">
                  <a:moveTo>
                    <a:pt x="256236" y="221918"/>
                  </a:moveTo>
                  <a:lnTo>
                    <a:pt x="256236" y="73953"/>
                  </a:lnTo>
                  <a:lnTo>
                    <a:pt x="128118" y="0"/>
                  </a:lnTo>
                  <a:lnTo>
                    <a:pt x="1" y="73953"/>
                  </a:lnTo>
                  <a:lnTo>
                    <a:pt x="1" y="221918"/>
                  </a:lnTo>
                  <a:lnTo>
                    <a:pt x="128118" y="29587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25"/>
          <p:cNvGrpSpPr/>
          <p:nvPr/>
        </p:nvGrpSpPr>
        <p:grpSpPr>
          <a:xfrm>
            <a:off x="5916597" y="-3340725"/>
            <a:ext cx="6405925" cy="7396775"/>
            <a:chOff x="-3160953" y="-3340725"/>
            <a:chExt cx="6405925" cy="7396775"/>
          </a:xfrm>
        </p:grpSpPr>
        <p:sp>
          <p:nvSpPr>
            <p:cNvPr id="677" name="Google Shape;677;p25"/>
            <p:cNvSpPr/>
            <p:nvPr/>
          </p:nvSpPr>
          <p:spPr>
            <a:xfrm>
              <a:off x="-625178" y="-412875"/>
              <a:ext cx="1334375" cy="1541075"/>
            </a:xfrm>
            <a:custGeom>
              <a:avLst/>
              <a:gdLst/>
              <a:ahLst/>
              <a:cxnLst/>
              <a:rect l="l" t="t" r="r" b="b"/>
              <a:pathLst>
                <a:path w="53375" h="61643" fill="none" extrusionOk="0">
                  <a:moveTo>
                    <a:pt x="53375" y="46232"/>
                  </a:moveTo>
                  <a:lnTo>
                    <a:pt x="53375" y="15411"/>
                  </a:lnTo>
                  <a:lnTo>
                    <a:pt x="26687" y="0"/>
                  </a:lnTo>
                  <a:lnTo>
                    <a:pt x="0" y="15411"/>
                  </a:lnTo>
                  <a:lnTo>
                    <a:pt x="0" y="46232"/>
                  </a:lnTo>
                  <a:lnTo>
                    <a:pt x="26687" y="616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-707253" y="-507100"/>
              <a:ext cx="1498525" cy="1729525"/>
            </a:xfrm>
            <a:custGeom>
              <a:avLst/>
              <a:gdLst/>
              <a:ahLst/>
              <a:cxnLst/>
              <a:rect l="l" t="t" r="r" b="b"/>
              <a:pathLst>
                <a:path w="59941" h="69181" fill="none" extrusionOk="0">
                  <a:moveTo>
                    <a:pt x="59941" y="51886"/>
                  </a:moveTo>
                  <a:lnTo>
                    <a:pt x="59941" y="17295"/>
                  </a:lnTo>
                  <a:lnTo>
                    <a:pt x="29970" y="0"/>
                  </a:lnTo>
                  <a:lnTo>
                    <a:pt x="0" y="17295"/>
                  </a:lnTo>
                  <a:lnTo>
                    <a:pt x="0" y="51886"/>
                  </a:lnTo>
                  <a:lnTo>
                    <a:pt x="29970" y="691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5"/>
            <p:cNvSpPr/>
            <p:nvPr/>
          </p:nvSpPr>
          <p:spPr>
            <a:xfrm>
              <a:off x="-789328" y="-602100"/>
              <a:ext cx="1661900" cy="1919525"/>
            </a:xfrm>
            <a:custGeom>
              <a:avLst/>
              <a:gdLst/>
              <a:ahLst/>
              <a:cxnLst/>
              <a:rect l="l" t="t" r="r" b="b"/>
              <a:pathLst>
                <a:path w="66476" h="76781" fill="none" extrusionOk="0">
                  <a:moveTo>
                    <a:pt x="66476" y="57570"/>
                  </a:moveTo>
                  <a:lnTo>
                    <a:pt x="66476" y="19211"/>
                  </a:lnTo>
                  <a:lnTo>
                    <a:pt x="33253" y="1"/>
                  </a:lnTo>
                  <a:lnTo>
                    <a:pt x="1" y="19211"/>
                  </a:lnTo>
                  <a:lnTo>
                    <a:pt x="1" y="57570"/>
                  </a:lnTo>
                  <a:lnTo>
                    <a:pt x="33253" y="7678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5"/>
            <p:cNvSpPr/>
            <p:nvPr/>
          </p:nvSpPr>
          <p:spPr>
            <a:xfrm>
              <a:off x="-870628" y="-696325"/>
              <a:ext cx="1825275" cy="2107975"/>
            </a:xfrm>
            <a:custGeom>
              <a:avLst/>
              <a:gdLst/>
              <a:ahLst/>
              <a:cxnLst/>
              <a:rect l="l" t="t" r="r" b="b"/>
              <a:pathLst>
                <a:path w="73011" h="84319" fill="none" extrusionOk="0">
                  <a:moveTo>
                    <a:pt x="73011" y="63224"/>
                  </a:moveTo>
                  <a:lnTo>
                    <a:pt x="73011" y="21095"/>
                  </a:lnTo>
                  <a:lnTo>
                    <a:pt x="36505" y="1"/>
                  </a:lnTo>
                  <a:lnTo>
                    <a:pt x="0" y="21095"/>
                  </a:lnTo>
                  <a:lnTo>
                    <a:pt x="0" y="63224"/>
                  </a:lnTo>
                  <a:lnTo>
                    <a:pt x="36505" y="8431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-952703" y="-790550"/>
              <a:ext cx="1989425" cy="2296425"/>
            </a:xfrm>
            <a:custGeom>
              <a:avLst/>
              <a:gdLst/>
              <a:ahLst/>
              <a:cxnLst/>
              <a:rect l="l" t="t" r="r" b="b"/>
              <a:pathLst>
                <a:path w="79577" h="91857" fill="none" extrusionOk="0">
                  <a:moveTo>
                    <a:pt x="79576" y="68908"/>
                  </a:moveTo>
                  <a:lnTo>
                    <a:pt x="79576" y="22949"/>
                  </a:lnTo>
                  <a:lnTo>
                    <a:pt x="39788" y="1"/>
                  </a:lnTo>
                  <a:lnTo>
                    <a:pt x="0" y="22949"/>
                  </a:lnTo>
                  <a:lnTo>
                    <a:pt x="0" y="68908"/>
                  </a:lnTo>
                  <a:lnTo>
                    <a:pt x="39788" y="918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-1034778" y="-884775"/>
              <a:ext cx="2152800" cy="2484875"/>
            </a:xfrm>
            <a:custGeom>
              <a:avLst/>
              <a:gdLst/>
              <a:ahLst/>
              <a:cxnLst/>
              <a:rect l="l" t="t" r="r" b="b"/>
              <a:pathLst>
                <a:path w="86112" h="99395" fill="none" extrusionOk="0">
                  <a:moveTo>
                    <a:pt x="86112" y="74561"/>
                  </a:moveTo>
                  <a:lnTo>
                    <a:pt x="86112" y="24834"/>
                  </a:lnTo>
                  <a:lnTo>
                    <a:pt x="43071" y="1"/>
                  </a:lnTo>
                  <a:lnTo>
                    <a:pt x="1" y="24834"/>
                  </a:lnTo>
                  <a:lnTo>
                    <a:pt x="1" y="74561"/>
                  </a:lnTo>
                  <a:lnTo>
                    <a:pt x="43071" y="993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-1116078" y="-979750"/>
              <a:ext cx="2316175" cy="2674825"/>
            </a:xfrm>
            <a:custGeom>
              <a:avLst/>
              <a:gdLst/>
              <a:ahLst/>
              <a:cxnLst/>
              <a:rect l="l" t="t" r="r" b="b"/>
              <a:pathLst>
                <a:path w="92647" h="106993" fill="none" extrusionOk="0">
                  <a:moveTo>
                    <a:pt x="92646" y="80245"/>
                  </a:moveTo>
                  <a:lnTo>
                    <a:pt x="92646" y="26748"/>
                  </a:lnTo>
                  <a:lnTo>
                    <a:pt x="46323" y="0"/>
                  </a:lnTo>
                  <a:lnTo>
                    <a:pt x="0" y="26748"/>
                  </a:lnTo>
                  <a:lnTo>
                    <a:pt x="0" y="80245"/>
                  </a:lnTo>
                  <a:lnTo>
                    <a:pt x="46323" y="1069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-1198153" y="-1073975"/>
              <a:ext cx="2480325" cy="2863275"/>
            </a:xfrm>
            <a:custGeom>
              <a:avLst/>
              <a:gdLst/>
              <a:ahLst/>
              <a:cxnLst/>
              <a:rect l="l" t="t" r="r" b="b"/>
              <a:pathLst>
                <a:path w="99213" h="114531" fill="none" extrusionOk="0">
                  <a:moveTo>
                    <a:pt x="99212" y="85898"/>
                  </a:moveTo>
                  <a:lnTo>
                    <a:pt x="99212" y="28633"/>
                  </a:lnTo>
                  <a:lnTo>
                    <a:pt x="49606" y="0"/>
                  </a:lnTo>
                  <a:lnTo>
                    <a:pt x="1" y="28633"/>
                  </a:lnTo>
                  <a:lnTo>
                    <a:pt x="1" y="85898"/>
                  </a:lnTo>
                  <a:lnTo>
                    <a:pt x="49606" y="1145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-1279453" y="-1168200"/>
              <a:ext cx="2642925" cy="3051725"/>
            </a:xfrm>
            <a:custGeom>
              <a:avLst/>
              <a:gdLst/>
              <a:ahLst/>
              <a:cxnLst/>
              <a:rect l="l" t="t" r="r" b="b"/>
              <a:pathLst>
                <a:path w="105717" h="122069" fill="none" extrusionOk="0">
                  <a:moveTo>
                    <a:pt x="105717" y="91552"/>
                  </a:moveTo>
                  <a:lnTo>
                    <a:pt x="105717" y="30517"/>
                  </a:lnTo>
                  <a:lnTo>
                    <a:pt x="52858" y="0"/>
                  </a:lnTo>
                  <a:lnTo>
                    <a:pt x="0" y="30517"/>
                  </a:lnTo>
                  <a:lnTo>
                    <a:pt x="0" y="91552"/>
                  </a:lnTo>
                  <a:lnTo>
                    <a:pt x="52858" y="12206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-1361528" y="-1263200"/>
              <a:ext cx="2807075" cy="3241725"/>
            </a:xfrm>
            <a:custGeom>
              <a:avLst/>
              <a:gdLst/>
              <a:ahLst/>
              <a:cxnLst/>
              <a:rect l="l" t="t" r="r" b="b"/>
              <a:pathLst>
                <a:path w="112283" h="129669" fill="none" extrusionOk="0">
                  <a:moveTo>
                    <a:pt x="112282" y="97236"/>
                  </a:moveTo>
                  <a:lnTo>
                    <a:pt x="112282" y="32433"/>
                  </a:lnTo>
                  <a:lnTo>
                    <a:pt x="56141" y="1"/>
                  </a:lnTo>
                  <a:lnTo>
                    <a:pt x="1" y="32433"/>
                  </a:lnTo>
                  <a:lnTo>
                    <a:pt x="1" y="97236"/>
                  </a:lnTo>
                  <a:lnTo>
                    <a:pt x="56141" y="12966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-1443603" y="-1357425"/>
              <a:ext cx="2970450" cy="3430175"/>
            </a:xfrm>
            <a:custGeom>
              <a:avLst/>
              <a:gdLst/>
              <a:ahLst/>
              <a:cxnLst/>
              <a:rect l="l" t="t" r="r" b="b"/>
              <a:pathLst>
                <a:path w="118818" h="137207" fill="none" extrusionOk="0">
                  <a:moveTo>
                    <a:pt x="118818" y="102890"/>
                  </a:moveTo>
                  <a:lnTo>
                    <a:pt x="118818" y="34317"/>
                  </a:lnTo>
                  <a:lnTo>
                    <a:pt x="59424" y="1"/>
                  </a:lnTo>
                  <a:lnTo>
                    <a:pt x="1" y="34317"/>
                  </a:lnTo>
                  <a:lnTo>
                    <a:pt x="1" y="102890"/>
                  </a:lnTo>
                  <a:lnTo>
                    <a:pt x="59424" y="13720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-1524903" y="-1451650"/>
              <a:ext cx="3133825" cy="3618625"/>
            </a:xfrm>
            <a:custGeom>
              <a:avLst/>
              <a:gdLst/>
              <a:ahLst/>
              <a:cxnLst/>
              <a:rect l="l" t="t" r="r" b="b"/>
              <a:pathLst>
                <a:path w="125353" h="144745" fill="none" extrusionOk="0">
                  <a:moveTo>
                    <a:pt x="125352" y="108574"/>
                  </a:moveTo>
                  <a:lnTo>
                    <a:pt x="125352" y="36171"/>
                  </a:lnTo>
                  <a:lnTo>
                    <a:pt x="62676" y="1"/>
                  </a:lnTo>
                  <a:lnTo>
                    <a:pt x="0" y="36171"/>
                  </a:lnTo>
                  <a:lnTo>
                    <a:pt x="0" y="108574"/>
                  </a:lnTo>
                  <a:lnTo>
                    <a:pt x="62676" y="14474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-1606978" y="-1546625"/>
              <a:ext cx="3297975" cy="3808575"/>
            </a:xfrm>
            <a:custGeom>
              <a:avLst/>
              <a:gdLst/>
              <a:ahLst/>
              <a:cxnLst/>
              <a:rect l="l" t="t" r="r" b="b"/>
              <a:pathLst>
                <a:path w="131919" h="152343" fill="none" extrusionOk="0">
                  <a:moveTo>
                    <a:pt x="131918" y="114257"/>
                  </a:moveTo>
                  <a:lnTo>
                    <a:pt x="131918" y="38086"/>
                  </a:lnTo>
                  <a:lnTo>
                    <a:pt x="65959" y="0"/>
                  </a:lnTo>
                  <a:lnTo>
                    <a:pt x="1" y="38086"/>
                  </a:lnTo>
                  <a:lnTo>
                    <a:pt x="1" y="114257"/>
                  </a:lnTo>
                  <a:lnTo>
                    <a:pt x="65959" y="1523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-1689028" y="-1640850"/>
              <a:ext cx="3461325" cy="3997025"/>
            </a:xfrm>
            <a:custGeom>
              <a:avLst/>
              <a:gdLst/>
              <a:ahLst/>
              <a:cxnLst/>
              <a:rect l="l" t="t" r="r" b="b"/>
              <a:pathLst>
                <a:path w="138453" h="159881" fill="none" extrusionOk="0">
                  <a:moveTo>
                    <a:pt x="138452" y="119911"/>
                  </a:moveTo>
                  <a:lnTo>
                    <a:pt x="138452" y="39970"/>
                  </a:lnTo>
                  <a:lnTo>
                    <a:pt x="69241" y="0"/>
                  </a:lnTo>
                  <a:lnTo>
                    <a:pt x="0" y="39970"/>
                  </a:lnTo>
                  <a:lnTo>
                    <a:pt x="0" y="119911"/>
                  </a:lnTo>
                  <a:lnTo>
                    <a:pt x="69241" y="1598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-1770353" y="-1735075"/>
              <a:ext cx="3624725" cy="4185475"/>
            </a:xfrm>
            <a:custGeom>
              <a:avLst/>
              <a:gdLst/>
              <a:ahLst/>
              <a:cxnLst/>
              <a:rect l="l" t="t" r="r" b="b"/>
              <a:pathLst>
                <a:path w="144989" h="167419" fill="none" extrusionOk="0">
                  <a:moveTo>
                    <a:pt x="144988" y="125564"/>
                  </a:moveTo>
                  <a:lnTo>
                    <a:pt x="144988" y="41855"/>
                  </a:lnTo>
                  <a:lnTo>
                    <a:pt x="72494" y="0"/>
                  </a:lnTo>
                  <a:lnTo>
                    <a:pt x="1" y="41855"/>
                  </a:lnTo>
                  <a:lnTo>
                    <a:pt x="1" y="125564"/>
                  </a:lnTo>
                  <a:lnTo>
                    <a:pt x="72494" y="16741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-1852428" y="-1829300"/>
              <a:ext cx="3788850" cy="4373925"/>
            </a:xfrm>
            <a:custGeom>
              <a:avLst/>
              <a:gdLst/>
              <a:ahLst/>
              <a:cxnLst/>
              <a:rect l="l" t="t" r="r" b="b"/>
              <a:pathLst>
                <a:path w="151554" h="174957" fill="none" extrusionOk="0">
                  <a:moveTo>
                    <a:pt x="151554" y="131218"/>
                  </a:moveTo>
                  <a:lnTo>
                    <a:pt x="151554" y="43739"/>
                  </a:lnTo>
                  <a:lnTo>
                    <a:pt x="75777" y="0"/>
                  </a:lnTo>
                  <a:lnTo>
                    <a:pt x="1" y="43739"/>
                  </a:lnTo>
                  <a:lnTo>
                    <a:pt x="1" y="131218"/>
                  </a:lnTo>
                  <a:lnTo>
                    <a:pt x="75777" y="17495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-1934478" y="-1924300"/>
              <a:ext cx="3952225" cy="4563925"/>
            </a:xfrm>
            <a:custGeom>
              <a:avLst/>
              <a:gdLst/>
              <a:ahLst/>
              <a:cxnLst/>
              <a:rect l="l" t="t" r="r" b="b"/>
              <a:pathLst>
                <a:path w="158089" h="182557" fill="none" extrusionOk="0">
                  <a:moveTo>
                    <a:pt x="158088" y="136902"/>
                  </a:moveTo>
                  <a:lnTo>
                    <a:pt x="158088" y="45655"/>
                  </a:lnTo>
                  <a:lnTo>
                    <a:pt x="79059" y="1"/>
                  </a:lnTo>
                  <a:lnTo>
                    <a:pt x="0" y="45655"/>
                  </a:lnTo>
                  <a:lnTo>
                    <a:pt x="0" y="136902"/>
                  </a:lnTo>
                  <a:lnTo>
                    <a:pt x="79059" y="1825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-2015803" y="-2018525"/>
              <a:ext cx="4115600" cy="4752375"/>
            </a:xfrm>
            <a:custGeom>
              <a:avLst/>
              <a:gdLst/>
              <a:ahLst/>
              <a:cxnLst/>
              <a:rect l="l" t="t" r="r" b="b"/>
              <a:pathLst>
                <a:path w="164624" h="190095" fill="none" extrusionOk="0">
                  <a:moveTo>
                    <a:pt x="164624" y="142586"/>
                  </a:moveTo>
                  <a:lnTo>
                    <a:pt x="164624" y="47509"/>
                  </a:lnTo>
                  <a:lnTo>
                    <a:pt x="82312" y="1"/>
                  </a:lnTo>
                  <a:lnTo>
                    <a:pt x="1" y="47509"/>
                  </a:lnTo>
                  <a:lnTo>
                    <a:pt x="1" y="142586"/>
                  </a:lnTo>
                  <a:lnTo>
                    <a:pt x="82312" y="1900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-2097853" y="-2112750"/>
              <a:ext cx="4279725" cy="4940825"/>
            </a:xfrm>
            <a:custGeom>
              <a:avLst/>
              <a:gdLst/>
              <a:ahLst/>
              <a:cxnLst/>
              <a:rect l="l" t="t" r="r" b="b"/>
              <a:pathLst>
                <a:path w="171189" h="197633" fill="none" extrusionOk="0">
                  <a:moveTo>
                    <a:pt x="171189" y="148240"/>
                  </a:moveTo>
                  <a:lnTo>
                    <a:pt x="171189" y="49393"/>
                  </a:lnTo>
                  <a:lnTo>
                    <a:pt x="85594" y="0"/>
                  </a:lnTo>
                  <a:lnTo>
                    <a:pt x="0" y="49393"/>
                  </a:lnTo>
                  <a:lnTo>
                    <a:pt x="0" y="148240"/>
                  </a:lnTo>
                  <a:lnTo>
                    <a:pt x="85594" y="1976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-2179928" y="-2207725"/>
              <a:ext cx="4443125" cy="5130775"/>
            </a:xfrm>
            <a:custGeom>
              <a:avLst/>
              <a:gdLst/>
              <a:ahLst/>
              <a:cxnLst/>
              <a:rect l="l" t="t" r="r" b="b"/>
              <a:pathLst>
                <a:path w="177725" h="205231" fill="none" extrusionOk="0">
                  <a:moveTo>
                    <a:pt x="177724" y="153923"/>
                  </a:moveTo>
                  <a:lnTo>
                    <a:pt x="177724" y="51308"/>
                  </a:lnTo>
                  <a:lnTo>
                    <a:pt x="88877" y="0"/>
                  </a:lnTo>
                  <a:lnTo>
                    <a:pt x="0" y="51308"/>
                  </a:lnTo>
                  <a:lnTo>
                    <a:pt x="0" y="153923"/>
                  </a:lnTo>
                  <a:lnTo>
                    <a:pt x="88877" y="2052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-2261228" y="-2301975"/>
              <a:ext cx="4606475" cy="5319275"/>
            </a:xfrm>
            <a:custGeom>
              <a:avLst/>
              <a:gdLst/>
              <a:ahLst/>
              <a:cxnLst/>
              <a:rect l="l" t="t" r="r" b="b"/>
              <a:pathLst>
                <a:path w="184259" h="212771" fill="none" extrusionOk="0">
                  <a:moveTo>
                    <a:pt x="184259" y="159578"/>
                  </a:moveTo>
                  <a:lnTo>
                    <a:pt x="184259" y="53193"/>
                  </a:lnTo>
                  <a:lnTo>
                    <a:pt x="92129" y="1"/>
                  </a:lnTo>
                  <a:lnTo>
                    <a:pt x="0" y="53193"/>
                  </a:lnTo>
                  <a:lnTo>
                    <a:pt x="0" y="159578"/>
                  </a:lnTo>
                  <a:lnTo>
                    <a:pt x="92129" y="212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-2343303" y="-2396200"/>
              <a:ext cx="4770625" cy="5507725"/>
            </a:xfrm>
            <a:custGeom>
              <a:avLst/>
              <a:gdLst/>
              <a:ahLst/>
              <a:cxnLst/>
              <a:rect l="l" t="t" r="r" b="b"/>
              <a:pathLst>
                <a:path w="190825" h="220309" fill="none" extrusionOk="0">
                  <a:moveTo>
                    <a:pt x="190825" y="165231"/>
                  </a:moveTo>
                  <a:lnTo>
                    <a:pt x="190825" y="55078"/>
                  </a:lnTo>
                  <a:lnTo>
                    <a:pt x="95412" y="1"/>
                  </a:lnTo>
                  <a:lnTo>
                    <a:pt x="0" y="55078"/>
                  </a:lnTo>
                  <a:lnTo>
                    <a:pt x="0" y="165231"/>
                  </a:lnTo>
                  <a:lnTo>
                    <a:pt x="95412" y="22030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-2425378" y="-2491175"/>
              <a:ext cx="4934000" cy="5697675"/>
            </a:xfrm>
            <a:custGeom>
              <a:avLst/>
              <a:gdLst/>
              <a:ahLst/>
              <a:cxnLst/>
              <a:rect l="l" t="t" r="r" b="b"/>
              <a:pathLst>
                <a:path w="197360" h="227907" fill="none" extrusionOk="0">
                  <a:moveTo>
                    <a:pt x="197360" y="170915"/>
                  </a:moveTo>
                  <a:lnTo>
                    <a:pt x="197360" y="56992"/>
                  </a:lnTo>
                  <a:lnTo>
                    <a:pt x="98695" y="0"/>
                  </a:lnTo>
                  <a:lnTo>
                    <a:pt x="1" y="56992"/>
                  </a:lnTo>
                  <a:lnTo>
                    <a:pt x="1" y="170915"/>
                  </a:lnTo>
                  <a:lnTo>
                    <a:pt x="98695" y="22790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-2506678" y="-2585400"/>
              <a:ext cx="5097375" cy="5886125"/>
            </a:xfrm>
            <a:custGeom>
              <a:avLst/>
              <a:gdLst/>
              <a:ahLst/>
              <a:cxnLst/>
              <a:rect l="l" t="t" r="r" b="b"/>
              <a:pathLst>
                <a:path w="203895" h="235445" fill="none" extrusionOk="0">
                  <a:moveTo>
                    <a:pt x="203895" y="176568"/>
                  </a:moveTo>
                  <a:lnTo>
                    <a:pt x="203895" y="58877"/>
                  </a:lnTo>
                  <a:lnTo>
                    <a:pt x="101947" y="0"/>
                  </a:lnTo>
                  <a:lnTo>
                    <a:pt x="0" y="58877"/>
                  </a:lnTo>
                  <a:lnTo>
                    <a:pt x="0" y="176568"/>
                  </a:lnTo>
                  <a:lnTo>
                    <a:pt x="101947" y="23544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-2588753" y="-2679625"/>
              <a:ext cx="5261525" cy="6074575"/>
            </a:xfrm>
            <a:custGeom>
              <a:avLst/>
              <a:gdLst/>
              <a:ahLst/>
              <a:cxnLst/>
              <a:rect l="l" t="t" r="r" b="b"/>
              <a:pathLst>
                <a:path w="210461" h="242983" fill="none" extrusionOk="0">
                  <a:moveTo>
                    <a:pt x="210460" y="182252"/>
                  </a:moveTo>
                  <a:lnTo>
                    <a:pt x="210460" y="60731"/>
                  </a:lnTo>
                  <a:lnTo>
                    <a:pt x="105230" y="0"/>
                  </a:lnTo>
                  <a:lnTo>
                    <a:pt x="1" y="60731"/>
                  </a:lnTo>
                  <a:lnTo>
                    <a:pt x="1" y="182252"/>
                  </a:lnTo>
                  <a:lnTo>
                    <a:pt x="105230" y="24298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-2670053" y="-2774625"/>
              <a:ext cx="5424125" cy="6264575"/>
            </a:xfrm>
            <a:custGeom>
              <a:avLst/>
              <a:gdLst/>
              <a:ahLst/>
              <a:cxnLst/>
              <a:rect l="l" t="t" r="r" b="b"/>
              <a:pathLst>
                <a:path w="216965" h="250583" fill="none" extrusionOk="0">
                  <a:moveTo>
                    <a:pt x="216965" y="187937"/>
                  </a:moveTo>
                  <a:lnTo>
                    <a:pt x="216965" y="62646"/>
                  </a:lnTo>
                  <a:lnTo>
                    <a:pt x="108482" y="1"/>
                  </a:lnTo>
                  <a:lnTo>
                    <a:pt x="0" y="62646"/>
                  </a:lnTo>
                  <a:lnTo>
                    <a:pt x="0" y="187937"/>
                  </a:lnTo>
                  <a:lnTo>
                    <a:pt x="108482" y="250582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-2752128" y="-2868850"/>
              <a:ext cx="5588275" cy="6453025"/>
            </a:xfrm>
            <a:custGeom>
              <a:avLst/>
              <a:gdLst/>
              <a:ahLst/>
              <a:cxnLst/>
              <a:rect l="l" t="t" r="r" b="b"/>
              <a:pathLst>
                <a:path w="223531" h="258121" fill="none" extrusionOk="0">
                  <a:moveTo>
                    <a:pt x="223530" y="193590"/>
                  </a:moveTo>
                  <a:lnTo>
                    <a:pt x="223530" y="64531"/>
                  </a:lnTo>
                  <a:lnTo>
                    <a:pt x="111765" y="1"/>
                  </a:lnTo>
                  <a:lnTo>
                    <a:pt x="0" y="64531"/>
                  </a:lnTo>
                  <a:lnTo>
                    <a:pt x="0" y="193590"/>
                  </a:lnTo>
                  <a:lnTo>
                    <a:pt x="111765" y="25812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-2834203" y="-2963075"/>
              <a:ext cx="5751650" cy="6641475"/>
            </a:xfrm>
            <a:custGeom>
              <a:avLst/>
              <a:gdLst/>
              <a:ahLst/>
              <a:cxnLst/>
              <a:rect l="l" t="t" r="r" b="b"/>
              <a:pathLst>
                <a:path w="230066" h="265659" fill="none" extrusionOk="0">
                  <a:moveTo>
                    <a:pt x="230066" y="199244"/>
                  </a:moveTo>
                  <a:lnTo>
                    <a:pt x="230066" y="66415"/>
                  </a:lnTo>
                  <a:lnTo>
                    <a:pt x="115048" y="1"/>
                  </a:lnTo>
                  <a:lnTo>
                    <a:pt x="1" y="66415"/>
                  </a:lnTo>
                  <a:lnTo>
                    <a:pt x="1" y="199244"/>
                  </a:lnTo>
                  <a:lnTo>
                    <a:pt x="115048" y="26565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-2915503" y="-3057300"/>
              <a:ext cx="5915025" cy="6829925"/>
            </a:xfrm>
            <a:custGeom>
              <a:avLst/>
              <a:gdLst/>
              <a:ahLst/>
              <a:cxnLst/>
              <a:rect l="l" t="t" r="r" b="b"/>
              <a:pathLst>
                <a:path w="236601" h="273197" fill="none" extrusionOk="0">
                  <a:moveTo>
                    <a:pt x="236601" y="204897"/>
                  </a:moveTo>
                  <a:lnTo>
                    <a:pt x="236601" y="68300"/>
                  </a:lnTo>
                  <a:lnTo>
                    <a:pt x="118300" y="1"/>
                  </a:lnTo>
                  <a:lnTo>
                    <a:pt x="0" y="68300"/>
                  </a:lnTo>
                  <a:lnTo>
                    <a:pt x="0" y="204897"/>
                  </a:lnTo>
                  <a:lnTo>
                    <a:pt x="118300" y="27319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-2997578" y="-3152275"/>
              <a:ext cx="6079175" cy="7019875"/>
            </a:xfrm>
            <a:custGeom>
              <a:avLst/>
              <a:gdLst/>
              <a:ahLst/>
              <a:cxnLst/>
              <a:rect l="l" t="t" r="r" b="b"/>
              <a:pathLst>
                <a:path w="243167" h="280795" fill="none" extrusionOk="0">
                  <a:moveTo>
                    <a:pt x="243166" y="210581"/>
                  </a:moveTo>
                  <a:lnTo>
                    <a:pt x="243166" y="70214"/>
                  </a:lnTo>
                  <a:lnTo>
                    <a:pt x="121583" y="0"/>
                  </a:lnTo>
                  <a:lnTo>
                    <a:pt x="1" y="70214"/>
                  </a:lnTo>
                  <a:lnTo>
                    <a:pt x="1" y="210581"/>
                  </a:lnTo>
                  <a:lnTo>
                    <a:pt x="121583" y="28079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-3079653" y="-3246500"/>
              <a:ext cx="6242550" cy="7208325"/>
            </a:xfrm>
            <a:custGeom>
              <a:avLst/>
              <a:gdLst/>
              <a:ahLst/>
              <a:cxnLst/>
              <a:rect l="l" t="t" r="r" b="b"/>
              <a:pathLst>
                <a:path w="249702" h="288333" fill="none" extrusionOk="0">
                  <a:moveTo>
                    <a:pt x="249702" y="216265"/>
                  </a:moveTo>
                  <a:lnTo>
                    <a:pt x="249702" y="72068"/>
                  </a:lnTo>
                  <a:lnTo>
                    <a:pt x="124866" y="0"/>
                  </a:lnTo>
                  <a:lnTo>
                    <a:pt x="1" y="72068"/>
                  </a:lnTo>
                  <a:lnTo>
                    <a:pt x="1" y="216265"/>
                  </a:lnTo>
                  <a:lnTo>
                    <a:pt x="124866" y="2883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-3160953" y="-3340725"/>
              <a:ext cx="6405925" cy="7396775"/>
            </a:xfrm>
            <a:custGeom>
              <a:avLst/>
              <a:gdLst/>
              <a:ahLst/>
              <a:cxnLst/>
              <a:rect l="l" t="t" r="r" b="b"/>
              <a:pathLst>
                <a:path w="256237" h="295871" fill="none" extrusionOk="0">
                  <a:moveTo>
                    <a:pt x="256236" y="221918"/>
                  </a:moveTo>
                  <a:lnTo>
                    <a:pt x="256236" y="73953"/>
                  </a:lnTo>
                  <a:lnTo>
                    <a:pt x="128118" y="0"/>
                  </a:lnTo>
                  <a:lnTo>
                    <a:pt x="1" y="73953"/>
                  </a:lnTo>
                  <a:lnTo>
                    <a:pt x="1" y="221918"/>
                  </a:lnTo>
                  <a:lnTo>
                    <a:pt x="128118" y="29587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26"/>
          <p:cNvGrpSpPr/>
          <p:nvPr/>
        </p:nvGrpSpPr>
        <p:grpSpPr>
          <a:xfrm>
            <a:off x="-3079214" y="-2854916"/>
            <a:ext cx="9015075" cy="9014606"/>
            <a:chOff x="-3079214" y="-2854916"/>
            <a:chExt cx="9015075" cy="9014606"/>
          </a:xfrm>
        </p:grpSpPr>
        <p:sp>
          <p:nvSpPr>
            <p:cNvPr id="711" name="Google Shape;711;p26"/>
            <p:cNvSpPr/>
            <p:nvPr/>
          </p:nvSpPr>
          <p:spPr>
            <a:xfrm rot="1507447">
              <a:off x="-1961033" y="-1736481"/>
              <a:ext cx="6778712" cy="6777737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 rot="1507447">
              <a:off x="-1661035" y="-1510582"/>
              <a:ext cx="6287378" cy="6287432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 rot="1507447">
              <a:off x="-1361954" y="-1284887"/>
              <a:ext cx="5797018" cy="5797072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 rot="1507447">
              <a:off x="-1062669" y="-1060109"/>
              <a:ext cx="5306713" cy="5307688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 rot="1507447">
              <a:off x="-763422" y="-834431"/>
              <a:ext cx="4816408" cy="4816408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 rot="1507447">
              <a:off x="-464342" y="-608736"/>
              <a:ext cx="4326048" cy="4326048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 rot="1507447">
              <a:off x="-165273" y="-383043"/>
              <a:ext cx="3835689" cy="3835743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6"/>
            <p:cNvSpPr/>
            <p:nvPr/>
          </p:nvSpPr>
          <p:spPr>
            <a:xfrm rot="1507447">
              <a:off x="133756" y="-157360"/>
              <a:ext cx="3345383" cy="3345383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6"/>
            <p:cNvSpPr/>
            <p:nvPr/>
          </p:nvSpPr>
          <p:spPr>
            <a:xfrm rot="1507447">
              <a:off x="432834" y="68347"/>
              <a:ext cx="2855078" cy="2855024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 rot="1507447">
              <a:off x="732843" y="294194"/>
              <a:ext cx="2363744" cy="2364773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6"/>
            <p:cNvSpPr/>
            <p:nvPr/>
          </p:nvSpPr>
          <p:spPr>
            <a:xfrm rot="1507447">
              <a:off x="1031924" y="519889"/>
              <a:ext cx="1873384" cy="1874413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 rot="1507447">
              <a:off x="1331211" y="745630"/>
              <a:ext cx="1383025" cy="1383079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 rot="1507447">
              <a:off x="1630238" y="971325"/>
              <a:ext cx="892774" cy="892720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26"/>
          <p:cNvGrpSpPr/>
          <p:nvPr/>
        </p:nvGrpSpPr>
        <p:grpSpPr>
          <a:xfrm>
            <a:off x="2465785" y="15912"/>
            <a:ext cx="8779739" cy="8779939"/>
            <a:chOff x="-2559415" y="-1095563"/>
            <a:chExt cx="8779739" cy="8779939"/>
          </a:xfrm>
        </p:grpSpPr>
        <p:sp>
          <p:nvSpPr>
            <p:cNvPr id="725" name="Google Shape;725;p26"/>
            <p:cNvSpPr/>
            <p:nvPr/>
          </p:nvSpPr>
          <p:spPr>
            <a:xfrm rot="3239528" flipH="1">
              <a:off x="-1312538" y="151865"/>
              <a:ext cx="6285986" cy="6285082"/>
            </a:xfrm>
            <a:custGeom>
              <a:avLst/>
              <a:gdLst/>
              <a:ahLst/>
              <a:cxnLst/>
              <a:rect l="l" t="t" r="r" b="b"/>
              <a:pathLst>
                <a:path w="125176" h="125158" fill="none" extrusionOk="0">
                  <a:moveTo>
                    <a:pt x="1" y="33536"/>
                  </a:moveTo>
                  <a:lnTo>
                    <a:pt x="125176" y="1"/>
                  </a:lnTo>
                  <a:lnTo>
                    <a:pt x="91623" y="12515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6"/>
            <p:cNvSpPr/>
            <p:nvPr/>
          </p:nvSpPr>
          <p:spPr>
            <a:xfrm rot="3239528" flipH="1">
              <a:off x="-1076700" y="326347"/>
              <a:ext cx="5830366" cy="5830416"/>
            </a:xfrm>
            <a:custGeom>
              <a:avLst/>
              <a:gdLst/>
              <a:ahLst/>
              <a:cxnLst/>
              <a:rect l="l" t="t" r="r" b="b"/>
              <a:pathLst>
                <a:path w="116103" h="116104" fill="none" extrusionOk="0">
                  <a:moveTo>
                    <a:pt x="1" y="31107"/>
                  </a:moveTo>
                  <a:lnTo>
                    <a:pt x="116103" y="1"/>
                  </a:lnTo>
                  <a:lnTo>
                    <a:pt x="84978" y="116103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6"/>
            <p:cNvSpPr/>
            <p:nvPr/>
          </p:nvSpPr>
          <p:spPr>
            <a:xfrm rot="3239528" flipH="1">
              <a:off x="-841029" y="501206"/>
              <a:ext cx="5375649" cy="5375699"/>
            </a:xfrm>
            <a:custGeom>
              <a:avLst/>
              <a:gdLst/>
              <a:ahLst/>
              <a:cxnLst/>
              <a:rect l="l" t="t" r="r" b="b"/>
              <a:pathLst>
                <a:path w="107048" h="107049" fill="none" extrusionOk="0">
                  <a:moveTo>
                    <a:pt x="0" y="28679"/>
                  </a:moveTo>
                  <a:lnTo>
                    <a:pt x="107048" y="1"/>
                  </a:lnTo>
                  <a:lnTo>
                    <a:pt x="78351" y="107048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6"/>
            <p:cNvSpPr/>
            <p:nvPr/>
          </p:nvSpPr>
          <p:spPr>
            <a:xfrm rot="3239528" flipH="1">
              <a:off x="-605032" y="675326"/>
              <a:ext cx="4920983" cy="4921887"/>
            </a:xfrm>
            <a:custGeom>
              <a:avLst/>
              <a:gdLst/>
              <a:ahLst/>
              <a:cxnLst/>
              <a:rect l="l" t="t" r="r" b="b"/>
              <a:pathLst>
                <a:path w="97994" h="98012" fill="none" extrusionOk="0">
                  <a:moveTo>
                    <a:pt x="0" y="26269"/>
                  </a:moveTo>
                  <a:lnTo>
                    <a:pt x="97993" y="0"/>
                  </a:lnTo>
                  <a:lnTo>
                    <a:pt x="71724" y="980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 rot="3239528" flipH="1">
              <a:off x="-368984" y="850351"/>
              <a:ext cx="4466316" cy="4466316"/>
            </a:xfrm>
            <a:custGeom>
              <a:avLst/>
              <a:gdLst/>
              <a:ahLst/>
              <a:cxnLst/>
              <a:rect l="l" t="t" r="r" b="b"/>
              <a:pathLst>
                <a:path w="88940" h="88940" fill="none" extrusionOk="0">
                  <a:moveTo>
                    <a:pt x="1" y="23842"/>
                  </a:moveTo>
                  <a:lnTo>
                    <a:pt x="88939" y="1"/>
                  </a:lnTo>
                  <a:lnTo>
                    <a:pt x="65098" y="8894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 rot="3239528" flipH="1">
              <a:off x="-133313" y="1025209"/>
              <a:ext cx="4011600" cy="4011600"/>
            </a:xfrm>
            <a:custGeom>
              <a:avLst/>
              <a:gdLst/>
              <a:ahLst/>
              <a:cxnLst/>
              <a:rect l="l" t="t" r="r" b="b"/>
              <a:pathLst>
                <a:path w="79885" h="79885" fill="none" extrusionOk="0">
                  <a:moveTo>
                    <a:pt x="0" y="21414"/>
                  </a:moveTo>
                  <a:lnTo>
                    <a:pt x="79885" y="1"/>
                  </a:lnTo>
                  <a:lnTo>
                    <a:pt x="58471" y="798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6"/>
            <p:cNvSpPr/>
            <p:nvPr/>
          </p:nvSpPr>
          <p:spPr>
            <a:xfrm rot="3239528" flipH="1">
              <a:off x="102339" y="1200057"/>
              <a:ext cx="3556883" cy="3556933"/>
            </a:xfrm>
            <a:custGeom>
              <a:avLst/>
              <a:gdLst/>
              <a:ahLst/>
              <a:cxnLst/>
              <a:rect l="l" t="t" r="r" b="b"/>
              <a:pathLst>
                <a:path w="70830" h="70831" fill="none" extrusionOk="0">
                  <a:moveTo>
                    <a:pt x="0" y="18986"/>
                  </a:moveTo>
                  <a:lnTo>
                    <a:pt x="70830" y="1"/>
                  </a:lnTo>
                  <a:lnTo>
                    <a:pt x="51845" y="70830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6"/>
            <p:cNvSpPr/>
            <p:nvPr/>
          </p:nvSpPr>
          <p:spPr>
            <a:xfrm rot="3239528" flipH="1">
              <a:off x="338000" y="1374936"/>
              <a:ext cx="3102217" cy="3102217"/>
            </a:xfrm>
            <a:custGeom>
              <a:avLst/>
              <a:gdLst/>
              <a:ahLst/>
              <a:cxnLst/>
              <a:rect l="l" t="t" r="r" b="b"/>
              <a:pathLst>
                <a:path w="61776" h="61776" fill="none" extrusionOk="0">
                  <a:moveTo>
                    <a:pt x="1" y="16558"/>
                  </a:moveTo>
                  <a:lnTo>
                    <a:pt x="61776" y="0"/>
                  </a:lnTo>
                  <a:lnTo>
                    <a:pt x="45219" y="6177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6"/>
            <p:cNvSpPr/>
            <p:nvPr/>
          </p:nvSpPr>
          <p:spPr>
            <a:xfrm rot="3239528" flipH="1">
              <a:off x="573632" y="1549774"/>
              <a:ext cx="2647550" cy="2647500"/>
            </a:xfrm>
            <a:custGeom>
              <a:avLst/>
              <a:gdLst/>
              <a:ahLst/>
              <a:cxnLst/>
              <a:rect l="l" t="t" r="r" b="b"/>
              <a:pathLst>
                <a:path w="52722" h="52721" fill="none" extrusionOk="0">
                  <a:moveTo>
                    <a:pt x="1" y="14130"/>
                  </a:moveTo>
                  <a:lnTo>
                    <a:pt x="52721" y="0"/>
                  </a:lnTo>
                  <a:lnTo>
                    <a:pt x="38592" y="52721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6"/>
            <p:cNvSpPr/>
            <p:nvPr/>
          </p:nvSpPr>
          <p:spPr>
            <a:xfrm rot="3239528" flipH="1">
              <a:off x="809489" y="1724216"/>
              <a:ext cx="2191930" cy="2192884"/>
            </a:xfrm>
            <a:custGeom>
              <a:avLst/>
              <a:gdLst/>
              <a:ahLst/>
              <a:cxnLst/>
              <a:rect l="l" t="t" r="r" b="b"/>
              <a:pathLst>
                <a:path w="43649" h="43668" fill="none" extrusionOk="0">
                  <a:moveTo>
                    <a:pt x="1" y="11702"/>
                  </a:moveTo>
                  <a:lnTo>
                    <a:pt x="43648" y="1"/>
                  </a:lnTo>
                  <a:lnTo>
                    <a:pt x="31947" y="43667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6"/>
            <p:cNvSpPr/>
            <p:nvPr/>
          </p:nvSpPr>
          <p:spPr>
            <a:xfrm rot="3239528" flipH="1">
              <a:off x="1045161" y="1899074"/>
              <a:ext cx="1737213" cy="1738167"/>
            </a:xfrm>
            <a:custGeom>
              <a:avLst/>
              <a:gdLst/>
              <a:ahLst/>
              <a:cxnLst/>
              <a:rect l="l" t="t" r="r" b="b"/>
              <a:pathLst>
                <a:path w="34594" h="34613" fill="none" extrusionOk="0">
                  <a:moveTo>
                    <a:pt x="0" y="9274"/>
                  </a:moveTo>
                  <a:lnTo>
                    <a:pt x="34594" y="1"/>
                  </a:lnTo>
                  <a:lnTo>
                    <a:pt x="25320" y="34612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6"/>
            <p:cNvSpPr/>
            <p:nvPr/>
          </p:nvSpPr>
          <p:spPr>
            <a:xfrm rot="3239528" flipH="1">
              <a:off x="1281198" y="2074119"/>
              <a:ext cx="1282497" cy="1282547"/>
            </a:xfrm>
            <a:custGeom>
              <a:avLst/>
              <a:gdLst/>
              <a:ahLst/>
              <a:cxnLst/>
              <a:rect l="l" t="t" r="r" b="b"/>
              <a:pathLst>
                <a:path w="25539" h="25540" fill="none" extrusionOk="0">
                  <a:moveTo>
                    <a:pt x="0" y="6846"/>
                  </a:moveTo>
                  <a:lnTo>
                    <a:pt x="25539" y="1"/>
                  </a:lnTo>
                  <a:lnTo>
                    <a:pt x="18693" y="25539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6"/>
            <p:cNvSpPr/>
            <p:nvPr/>
          </p:nvSpPr>
          <p:spPr>
            <a:xfrm rot="3239528" flipH="1">
              <a:off x="1516820" y="2248977"/>
              <a:ext cx="827880" cy="827830"/>
            </a:xfrm>
            <a:custGeom>
              <a:avLst/>
              <a:gdLst/>
              <a:ahLst/>
              <a:cxnLst/>
              <a:rect l="l" t="t" r="r" b="b"/>
              <a:pathLst>
                <a:path w="16486" h="16485" fill="none" extrusionOk="0">
                  <a:moveTo>
                    <a:pt x="1" y="4418"/>
                  </a:moveTo>
                  <a:lnTo>
                    <a:pt x="16485" y="0"/>
                  </a:lnTo>
                  <a:lnTo>
                    <a:pt x="12067" y="16485"/>
                  </a:lnTo>
                  <a:close/>
                </a:path>
              </a:pathLst>
            </a:custGeom>
            <a:noFill/>
            <a:ln w="11400" cap="flat" cmpd="sng">
              <a:solidFill>
                <a:schemeClr val="accent1"/>
              </a:solidFill>
              <a:prstDash val="solid"/>
              <a:miter lim="1825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6"/>
          <p:cNvSpPr txBox="1">
            <a:spLocks noGrp="1"/>
          </p:cNvSpPr>
          <p:nvPr>
            <p:ph type="title"/>
          </p:nvPr>
        </p:nvSpPr>
        <p:spPr>
          <a:xfrm>
            <a:off x="5372250" y="1543913"/>
            <a:ext cx="2808000" cy="7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3" name="Google Shape;403;p16"/>
          <p:cNvSpPr txBox="1">
            <a:spLocks noGrp="1"/>
          </p:cNvSpPr>
          <p:nvPr>
            <p:ph type="body" idx="1"/>
          </p:nvPr>
        </p:nvSpPr>
        <p:spPr>
          <a:xfrm>
            <a:off x="5372250" y="2369990"/>
            <a:ext cx="2808000" cy="1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404" name="Google Shape;404;p16"/>
          <p:cNvGrpSpPr/>
          <p:nvPr/>
        </p:nvGrpSpPr>
        <p:grpSpPr>
          <a:xfrm>
            <a:off x="-5513024" y="-2878302"/>
            <a:ext cx="8146492" cy="8146011"/>
            <a:chOff x="-19594249" y="1961573"/>
            <a:chExt cx="8146492" cy="8146011"/>
          </a:xfrm>
        </p:grpSpPr>
        <p:sp>
          <p:nvSpPr>
            <p:cNvPr id="405" name="Google Shape;405;p16"/>
            <p:cNvSpPr/>
            <p:nvPr/>
          </p:nvSpPr>
          <p:spPr>
            <a:xfrm rot="-1137950">
              <a:off x="-18726574" y="2829396"/>
              <a:ext cx="6411140" cy="6410365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 rot="-1137950">
              <a:off x="-18544976" y="3010252"/>
              <a:ext cx="6047945" cy="6048670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 rot="-1137950">
              <a:off x="-18363746" y="3191859"/>
              <a:ext cx="5685475" cy="5685450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 rot="-1137950">
              <a:off x="-18182385" y="3373470"/>
              <a:ext cx="5323004" cy="5322979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 rot="-1137950">
              <a:off x="-18001277" y="3554347"/>
              <a:ext cx="4960534" cy="4960509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 rot="-1137950">
              <a:off x="-17819663" y="3735978"/>
              <a:ext cx="4597314" cy="4597289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 rot="-1137950">
              <a:off x="-17638441" y="3916834"/>
              <a:ext cx="4234869" cy="4235594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 rot="-1137950">
              <a:off x="-17457211" y="4098441"/>
              <a:ext cx="3872399" cy="3872374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 rot="-1137950">
              <a:off x="-17275850" y="4280052"/>
              <a:ext cx="3509928" cy="3509903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6"/>
            <p:cNvSpPr/>
            <p:nvPr/>
          </p:nvSpPr>
          <p:spPr>
            <a:xfrm rot="-1137950">
              <a:off x="-17094741" y="4460929"/>
              <a:ext cx="3147458" cy="3147433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16"/>
          <p:cNvGrpSpPr/>
          <p:nvPr/>
        </p:nvGrpSpPr>
        <p:grpSpPr>
          <a:xfrm>
            <a:off x="5624051" y="1768998"/>
            <a:ext cx="8146492" cy="8146011"/>
            <a:chOff x="-22282299" y="2213398"/>
            <a:chExt cx="8146492" cy="8146011"/>
          </a:xfrm>
        </p:grpSpPr>
        <p:sp>
          <p:nvSpPr>
            <p:cNvPr id="416" name="Google Shape;416;p16"/>
            <p:cNvSpPr/>
            <p:nvPr/>
          </p:nvSpPr>
          <p:spPr>
            <a:xfrm rot="-1137950">
              <a:off x="-21414624" y="3081221"/>
              <a:ext cx="6411140" cy="6410365"/>
            </a:xfrm>
            <a:custGeom>
              <a:avLst/>
              <a:gdLst/>
              <a:ahLst/>
              <a:cxnLst/>
              <a:rect l="l" t="t" r="r" b="b"/>
              <a:pathLst>
                <a:path w="256449" h="256418" fill="none" extrusionOk="0">
                  <a:moveTo>
                    <a:pt x="0" y="128209"/>
                  </a:moveTo>
                  <a:lnTo>
                    <a:pt x="128209" y="0"/>
                  </a:lnTo>
                  <a:lnTo>
                    <a:pt x="256449" y="128209"/>
                  </a:lnTo>
                  <a:lnTo>
                    <a:pt x="128209" y="25641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6"/>
            <p:cNvSpPr/>
            <p:nvPr/>
          </p:nvSpPr>
          <p:spPr>
            <a:xfrm rot="-1137950">
              <a:off x="-21233026" y="3262077"/>
              <a:ext cx="6047945" cy="6048670"/>
            </a:xfrm>
            <a:custGeom>
              <a:avLst/>
              <a:gdLst/>
              <a:ahLst/>
              <a:cxnLst/>
              <a:rect l="l" t="t" r="r" b="b"/>
              <a:pathLst>
                <a:path w="241921" h="241950" fill="none" extrusionOk="0">
                  <a:moveTo>
                    <a:pt x="1" y="120975"/>
                  </a:moveTo>
                  <a:lnTo>
                    <a:pt x="120976" y="0"/>
                  </a:lnTo>
                  <a:lnTo>
                    <a:pt x="241920" y="120975"/>
                  </a:lnTo>
                  <a:lnTo>
                    <a:pt x="120976" y="24194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6"/>
            <p:cNvSpPr/>
            <p:nvPr/>
          </p:nvSpPr>
          <p:spPr>
            <a:xfrm rot="-1137950">
              <a:off x="-21051796" y="3443684"/>
              <a:ext cx="5685475" cy="5685450"/>
            </a:xfrm>
            <a:custGeom>
              <a:avLst/>
              <a:gdLst/>
              <a:ahLst/>
              <a:cxnLst/>
              <a:rect l="l" t="t" r="r" b="b"/>
              <a:pathLst>
                <a:path w="227422" h="227421" fill="none" extrusionOk="0">
                  <a:moveTo>
                    <a:pt x="1" y="113711"/>
                  </a:moveTo>
                  <a:lnTo>
                    <a:pt x="113711" y="1"/>
                  </a:lnTo>
                  <a:lnTo>
                    <a:pt x="227421" y="113711"/>
                  </a:lnTo>
                  <a:lnTo>
                    <a:pt x="113711" y="2274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 rot="-1137950">
              <a:off x="-20870435" y="3625295"/>
              <a:ext cx="5323004" cy="5322979"/>
            </a:xfrm>
            <a:custGeom>
              <a:avLst/>
              <a:gdLst/>
              <a:ahLst/>
              <a:cxnLst/>
              <a:rect l="l" t="t" r="r" b="b"/>
              <a:pathLst>
                <a:path w="212923" h="212922" fill="none" extrusionOk="0">
                  <a:moveTo>
                    <a:pt x="1" y="106446"/>
                  </a:moveTo>
                  <a:lnTo>
                    <a:pt x="106477" y="0"/>
                  </a:lnTo>
                  <a:lnTo>
                    <a:pt x="212923" y="106446"/>
                  </a:lnTo>
                  <a:lnTo>
                    <a:pt x="106477" y="21292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 rot="-1137950">
              <a:off x="-20689327" y="3806172"/>
              <a:ext cx="4960534" cy="4960509"/>
            </a:xfrm>
            <a:custGeom>
              <a:avLst/>
              <a:gdLst/>
              <a:ahLst/>
              <a:cxnLst/>
              <a:rect l="l" t="t" r="r" b="b"/>
              <a:pathLst>
                <a:path w="198424" h="198423" fill="none" extrusionOk="0">
                  <a:moveTo>
                    <a:pt x="1" y="99212"/>
                  </a:moveTo>
                  <a:lnTo>
                    <a:pt x="99212" y="1"/>
                  </a:lnTo>
                  <a:lnTo>
                    <a:pt x="198424" y="99212"/>
                  </a:lnTo>
                  <a:lnTo>
                    <a:pt x="99212" y="19842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 rot="-1137950">
              <a:off x="-20507713" y="3987803"/>
              <a:ext cx="4597314" cy="4597289"/>
            </a:xfrm>
            <a:custGeom>
              <a:avLst/>
              <a:gdLst/>
              <a:ahLst/>
              <a:cxnLst/>
              <a:rect l="l" t="t" r="r" b="b"/>
              <a:pathLst>
                <a:path w="183895" h="183894" fill="none" extrusionOk="0">
                  <a:moveTo>
                    <a:pt x="0" y="91947"/>
                  </a:moveTo>
                  <a:lnTo>
                    <a:pt x="91947" y="0"/>
                  </a:lnTo>
                  <a:lnTo>
                    <a:pt x="183894" y="91947"/>
                  </a:lnTo>
                  <a:lnTo>
                    <a:pt x="91947" y="1838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 rot="-1137950">
              <a:off x="-20326491" y="4168659"/>
              <a:ext cx="4234869" cy="4235594"/>
            </a:xfrm>
            <a:custGeom>
              <a:avLst/>
              <a:gdLst/>
              <a:ahLst/>
              <a:cxnLst/>
              <a:rect l="l" t="t" r="r" b="b"/>
              <a:pathLst>
                <a:path w="169397" h="169426" fill="none" extrusionOk="0">
                  <a:moveTo>
                    <a:pt x="1" y="84713"/>
                  </a:moveTo>
                  <a:lnTo>
                    <a:pt x="84683" y="0"/>
                  </a:lnTo>
                  <a:lnTo>
                    <a:pt x="169396" y="84713"/>
                  </a:lnTo>
                  <a:lnTo>
                    <a:pt x="84683" y="16942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 rot="-1137950">
              <a:off x="-20145261" y="4350266"/>
              <a:ext cx="3872399" cy="3872374"/>
            </a:xfrm>
            <a:custGeom>
              <a:avLst/>
              <a:gdLst/>
              <a:ahLst/>
              <a:cxnLst/>
              <a:rect l="l" t="t" r="r" b="b"/>
              <a:pathLst>
                <a:path w="154898" h="154897" fill="none" extrusionOk="0">
                  <a:moveTo>
                    <a:pt x="1" y="77449"/>
                  </a:moveTo>
                  <a:lnTo>
                    <a:pt x="77449" y="1"/>
                  </a:lnTo>
                  <a:lnTo>
                    <a:pt x="154897" y="77449"/>
                  </a:lnTo>
                  <a:lnTo>
                    <a:pt x="77449" y="15489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rot="-1137950">
              <a:off x="-19963900" y="4531877"/>
              <a:ext cx="3509928" cy="3509903"/>
            </a:xfrm>
            <a:custGeom>
              <a:avLst/>
              <a:gdLst/>
              <a:ahLst/>
              <a:cxnLst/>
              <a:rect l="l" t="t" r="r" b="b"/>
              <a:pathLst>
                <a:path w="140399" h="140398" fill="none" extrusionOk="0">
                  <a:moveTo>
                    <a:pt x="1" y="70184"/>
                  </a:moveTo>
                  <a:lnTo>
                    <a:pt x="70215" y="0"/>
                  </a:lnTo>
                  <a:lnTo>
                    <a:pt x="140399" y="70184"/>
                  </a:lnTo>
                  <a:lnTo>
                    <a:pt x="70215" y="14039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 rot="-1137950">
              <a:off x="-19782791" y="4712754"/>
              <a:ext cx="3147458" cy="3147433"/>
            </a:xfrm>
            <a:custGeom>
              <a:avLst/>
              <a:gdLst/>
              <a:ahLst/>
              <a:cxnLst/>
              <a:rect l="l" t="t" r="r" b="b"/>
              <a:pathLst>
                <a:path w="125900" h="125899" fill="none" extrusionOk="0">
                  <a:moveTo>
                    <a:pt x="1" y="62950"/>
                  </a:moveTo>
                  <a:lnTo>
                    <a:pt x="62950" y="1"/>
                  </a:lnTo>
                  <a:lnTo>
                    <a:pt x="125900" y="62950"/>
                  </a:lnTo>
                  <a:lnTo>
                    <a:pt x="62950" y="1258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71438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358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5894575" y="2050675"/>
            <a:ext cx="2460000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title" idx="2" hasCustomPrompt="1"/>
          </p:nvPr>
        </p:nvSpPr>
        <p:spPr>
          <a:xfrm>
            <a:off x="520888" y="1877300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5894575" y="3143300"/>
            <a:ext cx="23211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>
            <a:off x="-2194475" y="-570787"/>
            <a:ext cx="7111100" cy="6284325"/>
            <a:chOff x="-2194475" y="-570787"/>
            <a:chExt cx="7111100" cy="6284325"/>
          </a:xfrm>
        </p:grpSpPr>
        <p:sp>
          <p:nvSpPr>
            <p:cNvPr id="73" name="Google Shape;73;p3"/>
            <p:cNvSpPr/>
            <p:nvPr/>
          </p:nvSpPr>
          <p:spPr>
            <a:xfrm>
              <a:off x="706800" y="1816038"/>
              <a:ext cx="1308575" cy="1511425"/>
            </a:xfrm>
            <a:custGeom>
              <a:avLst/>
              <a:gdLst/>
              <a:ahLst/>
              <a:cxnLst/>
              <a:rect l="l" t="t" r="r" b="b"/>
              <a:pathLst>
                <a:path w="52343" h="60457" fill="none" extrusionOk="0">
                  <a:moveTo>
                    <a:pt x="1" y="15107"/>
                  </a:moveTo>
                  <a:lnTo>
                    <a:pt x="26171" y="0"/>
                  </a:lnTo>
                  <a:lnTo>
                    <a:pt x="52342" y="15107"/>
                  </a:lnTo>
                  <a:lnTo>
                    <a:pt x="52342" y="45320"/>
                  </a:lnTo>
                  <a:lnTo>
                    <a:pt x="26171" y="60457"/>
                  </a:lnTo>
                  <a:lnTo>
                    <a:pt x="1" y="4532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99350" y="1645063"/>
              <a:ext cx="1723475" cy="1852625"/>
            </a:xfrm>
            <a:custGeom>
              <a:avLst/>
              <a:gdLst/>
              <a:ahLst/>
              <a:cxnLst/>
              <a:rect l="l" t="t" r="r" b="b"/>
              <a:pathLst>
                <a:path w="68939" h="74105" fill="none" extrusionOk="0">
                  <a:moveTo>
                    <a:pt x="1" y="22675"/>
                  </a:moveTo>
                  <a:lnTo>
                    <a:pt x="29697" y="0"/>
                  </a:lnTo>
                  <a:lnTo>
                    <a:pt x="64166" y="14408"/>
                  </a:lnTo>
                  <a:lnTo>
                    <a:pt x="68938" y="51460"/>
                  </a:lnTo>
                  <a:lnTo>
                    <a:pt x="39242" y="74105"/>
                  </a:lnTo>
                  <a:lnTo>
                    <a:pt x="4773" y="59697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91900" y="1474838"/>
              <a:ext cx="2137600" cy="2193075"/>
            </a:xfrm>
            <a:custGeom>
              <a:avLst/>
              <a:gdLst/>
              <a:ahLst/>
              <a:cxnLst/>
              <a:rect l="l" t="t" r="r" b="b"/>
              <a:pathLst>
                <a:path w="85504" h="87723" fill="none" extrusionOk="0">
                  <a:moveTo>
                    <a:pt x="1" y="30183"/>
                  </a:moveTo>
                  <a:lnTo>
                    <a:pt x="33223" y="1"/>
                  </a:lnTo>
                  <a:lnTo>
                    <a:pt x="75990" y="13679"/>
                  </a:lnTo>
                  <a:lnTo>
                    <a:pt x="85504" y="57539"/>
                  </a:lnTo>
                  <a:lnTo>
                    <a:pt x="52312" y="87722"/>
                  </a:lnTo>
                  <a:lnTo>
                    <a:pt x="9545" y="7404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5200" y="1304613"/>
              <a:ext cx="2551750" cy="2534275"/>
            </a:xfrm>
            <a:custGeom>
              <a:avLst/>
              <a:gdLst/>
              <a:ahLst/>
              <a:cxnLst/>
              <a:rect l="l" t="t" r="r" b="b"/>
              <a:pathLst>
                <a:path w="102070" h="101371" fill="none" extrusionOk="0">
                  <a:moveTo>
                    <a:pt x="1" y="37722"/>
                  </a:moveTo>
                  <a:lnTo>
                    <a:pt x="36719" y="1"/>
                  </a:lnTo>
                  <a:lnTo>
                    <a:pt x="87784" y="12949"/>
                  </a:lnTo>
                  <a:lnTo>
                    <a:pt x="102070" y="63619"/>
                  </a:lnTo>
                  <a:lnTo>
                    <a:pt x="65321" y="101370"/>
                  </a:lnTo>
                  <a:lnTo>
                    <a:pt x="14287" y="8839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-122250" y="1133638"/>
              <a:ext cx="2966650" cy="2875450"/>
            </a:xfrm>
            <a:custGeom>
              <a:avLst/>
              <a:gdLst/>
              <a:ahLst/>
              <a:cxnLst/>
              <a:rect l="l" t="t" r="r" b="b"/>
              <a:pathLst>
                <a:path w="118666" h="115018" fill="none" extrusionOk="0">
                  <a:moveTo>
                    <a:pt x="1" y="45290"/>
                  </a:moveTo>
                  <a:lnTo>
                    <a:pt x="40245" y="1"/>
                  </a:lnTo>
                  <a:lnTo>
                    <a:pt x="99577" y="12250"/>
                  </a:lnTo>
                  <a:lnTo>
                    <a:pt x="118666" y="69759"/>
                  </a:lnTo>
                  <a:lnTo>
                    <a:pt x="78391" y="115018"/>
                  </a:lnTo>
                  <a:lnTo>
                    <a:pt x="19059" y="10276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-329700" y="963438"/>
              <a:ext cx="3381550" cy="3215875"/>
            </a:xfrm>
            <a:custGeom>
              <a:avLst/>
              <a:gdLst/>
              <a:ahLst/>
              <a:cxnLst/>
              <a:rect l="l" t="t" r="r" b="b"/>
              <a:pathLst>
                <a:path w="135262" h="128635" fill="none" extrusionOk="0">
                  <a:moveTo>
                    <a:pt x="1" y="52797"/>
                  </a:moveTo>
                  <a:lnTo>
                    <a:pt x="43801" y="0"/>
                  </a:lnTo>
                  <a:lnTo>
                    <a:pt x="111401" y="11520"/>
                  </a:lnTo>
                  <a:lnTo>
                    <a:pt x="135262" y="75837"/>
                  </a:lnTo>
                  <a:lnTo>
                    <a:pt x="91462" y="128634"/>
                  </a:lnTo>
                  <a:lnTo>
                    <a:pt x="23831" y="11711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-537150" y="793213"/>
              <a:ext cx="3795700" cy="3557075"/>
            </a:xfrm>
            <a:custGeom>
              <a:avLst/>
              <a:gdLst/>
              <a:ahLst/>
              <a:cxnLst/>
              <a:rect l="l" t="t" r="r" b="b"/>
              <a:pathLst>
                <a:path w="151828" h="142283" fill="none" extrusionOk="0">
                  <a:moveTo>
                    <a:pt x="1" y="60336"/>
                  </a:moveTo>
                  <a:lnTo>
                    <a:pt x="47327" y="1"/>
                  </a:lnTo>
                  <a:lnTo>
                    <a:pt x="123225" y="10791"/>
                  </a:lnTo>
                  <a:lnTo>
                    <a:pt x="151827" y="81917"/>
                  </a:lnTo>
                  <a:lnTo>
                    <a:pt x="104532" y="142282"/>
                  </a:lnTo>
                  <a:lnTo>
                    <a:pt x="28634" y="13146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-743825" y="622238"/>
              <a:ext cx="4209825" cy="3898250"/>
            </a:xfrm>
            <a:custGeom>
              <a:avLst/>
              <a:gdLst/>
              <a:ahLst/>
              <a:cxnLst/>
              <a:rect l="l" t="t" r="r" b="b"/>
              <a:pathLst>
                <a:path w="168393" h="155930" fill="none" extrusionOk="0">
                  <a:moveTo>
                    <a:pt x="0" y="67904"/>
                  </a:moveTo>
                  <a:lnTo>
                    <a:pt x="50822" y="1"/>
                  </a:lnTo>
                  <a:lnTo>
                    <a:pt x="135018" y="10092"/>
                  </a:lnTo>
                  <a:lnTo>
                    <a:pt x="168392" y="88057"/>
                  </a:lnTo>
                  <a:lnTo>
                    <a:pt x="117571" y="155930"/>
                  </a:lnTo>
                  <a:lnTo>
                    <a:pt x="33375" y="145839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-951275" y="452038"/>
              <a:ext cx="4624725" cy="4238675"/>
            </a:xfrm>
            <a:custGeom>
              <a:avLst/>
              <a:gdLst/>
              <a:ahLst/>
              <a:cxnLst/>
              <a:rect l="l" t="t" r="r" b="b"/>
              <a:pathLst>
                <a:path w="184989" h="169547" fill="none" extrusionOk="0">
                  <a:moveTo>
                    <a:pt x="0" y="75411"/>
                  </a:moveTo>
                  <a:lnTo>
                    <a:pt x="54348" y="0"/>
                  </a:lnTo>
                  <a:lnTo>
                    <a:pt x="146842" y="9362"/>
                  </a:lnTo>
                  <a:lnTo>
                    <a:pt x="184989" y="94135"/>
                  </a:lnTo>
                  <a:lnTo>
                    <a:pt x="130641" y="169547"/>
                  </a:lnTo>
                  <a:lnTo>
                    <a:pt x="38147" y="160185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-1158725" y="281813"/>
              <a:ext cx="5038875" cy="4579875"/>
            </a:xfrm>
            <a:custGeom>
              <a:avLst/>
              <a:gdLst/>
              <a:ahLst/>
              <a:cxnLst/>
              <a:rect l="l" t="t" r="r" b="b"/>
              <a:pathLst>
                <a:path w="201555" h="183195" fill="none" extrusionOk="0">
                  <a:moveTo>
                    <a:pt x="0" y="82950"/>
                  </a:moveTo>
                  <a:lnTo>
                    <a:pt x="57874" y="0"/>
                  </a:lnTo>
                  <a:lnTo>
                    <a:pt x="158666" y="8633"/>
                  </a:lnTo>
                  <a:lnTo>
                    <a:pt x="201554" y="100215"/>
                  </a:lnTo>
                  <a:lnTo>
                    <a:pt x="143711" y="183195"/>
                  </a:lnTo>
                  <a:lnTo>
                    <a:pt x="42919" y="17453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-1365425" y="110838"/>
              <a:ext cx="5453025" cy="4921075"/>
            </a:xfrm>
            <a:custGeom>
              <a:avLst/>
              <a:gdLst/>
              <a:ahLst/>
              <a:cxnLst/>
              <a:rect l="l" t="t" r="r" b="b"/>
              <a:pathLst>
                <a:path w="218121" h="196843" fill="none" extrusionOk="0">
                  <a:moveTo>
                    <a:pt x="1" y="90518"/>
                  </a:moveTo>
                  <a:lnTo>
                    <a:pt x="61370" y="0"/>
                  </a:lnTo>
                  <a:lnTo>
                    <a:pt x="170460" y="7934"/>
                  </a:lnTo>
                  <a:lnTo>
                    <a:pt x="218120" y="106355"/>
                  </a:lnTo>
                  <a:lnTo>
                    <a:pt x="156721" y="196842"/>
                  </a:lnTo>
                  <a:lnTo>
                    <a:pt x="47661" y="188939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-1572875" y="-59387"/>
              <a:ext cx="5867925" cy="5261500"/>
            </a:xfrm>
            <a:custGeom>
              <a:avLst/>
              <a:gdLst/>
              <a:ahLst/>
              <a:cxnLst/>
              <a:rect l="l" t="t" r="r" b="b"/>
              <a:pathLst>
                <a:path w="234717" h="210460" fill="none" extrusionOk="0">
                  <a:moveTo>
                    <a:pt x="1" y="98027"/>
                  </a:moveTo>
                  <a:lnTo>
                    <a:pt x="64895" y="1"/>
                  </a:lnTo>
                  <a:lnTo>
                    <a:pt x="182253" y="7205"/>
                  </a:lnTo>
                  <a:lnTo>
                    <a:pt x="234716" y="112434"/>
                  </a:lnTo>
                  <a:lnTo>
                    <a:pt x="169791" y="210460"/>
                  </a:lnTo>
                  <a:lnTo>
                    <a:pt x="52433" y="203286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-1780325" y="-229587"/>
              <a:ext cx="6282825" cy="5602675"/>
            </a:xfrm>
            <a:custGeom>
              <a:avLst/>
              <a:gdLst/>
              <a:ahLst/>
              <a:cxnLst/>
              <a:rect l="l" t="t" r="r" b="b"/>
              <a:pathLst>
                <a:path w="251313" h="224107" fill="none" extrusionOk="0">
                  <a:moveTo>
                    <a:pt x="1" y="105564"/>
                  </a:moveTo>
                  <a:lnTo>
                    <a:pt x="68452" y="0"/>
                  </a:lnTo>
                  <a:lnTo>
                    <a:pt x="194077" y="6474"/>
                  </a:lnTo>
                  <a:lnTo>
                    <a:pt x="251312" y="118513"/>
                  </a:lnTo>
                  <a:lnTo>
                    <a:pt x="182861" y="224107"/>
                  </a:lnTo>
                  <a:lnTo>
                    <a:pt x="57205" y="217633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-1987775" y="-400562"/>
              <a:ext cx="6696950" cy="5943875"/>
            </a:xfrm>
            <a:custGeom>
              <a:avLst/>
              <a:gdLst/>
              <a:ahLst/>
              <a:cxnLst/>
              <a:rect l="l" t="t" r="r" b="b"/>
              <a:pathLst>
                <a:path w="267878" h="237755" fill="none" extrusionOk="0">
                  <a:moveTo>
                    <a:pt x="1" y="113133"/>
                  </a:moveTo>
                  <a:lnTo>
                    <a:pt x="71978" y="0"/>
                  </a:lnTo>
                  <a:lnTo>
                    <a:pt x="205901" y="5775"/>
                  </a:lnTo>
                  <a:lnTo>
                    <a:pt x="267878" y="124652"/>
                  </a:lnTo>
                  <a:lnTo>
                    <a:pt x="195931" y="237754"/>
                  </a:lnTo>
                  <a:lnTo>
                    <a:pt x="62008" y="23201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-2194475" y="-570787"/>
              <a:ext cx="7111100" cy="6284325"/>
            </a:xfrm>
            <a:custGeom>
              <a:avLst/>
              <a:gdLst/>
              <a:ahLst/>
              <a:cxnLst/>
              <a:rect l="l" t="t" r="r" b="b"/>
              <a:pathLst>
                <a:path w="284444" h="251373" fill="none" extrusionOk="0">
                  <a:moveTo>
                    <a:pt x="1" y="120641"/>
                  </a:moveTo>
                  <a:lnTo>
                    <a:pt x="75473" y="1"/>
                  </a:lnTo>
                  <a:lnTo>
                    <a:pt x="217695" y="5046"/>
                  </a:lnTo>
                  <a:lnTo>
                    <a:pt x="284444" y="130732"/>
                  </a:lnTo>
                  <a:lnTo>
                    <a:pt x="208971" y="251372"/>
                  </a:lnTo>
                  <a:lnTo>
                    <a:pt x="66750" y="246357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>
            <a:spLocks noGrp="1"/>
          </p:cNvSpPr>
          <p:nvPr>
            <p:ph type="title"/>
          </p:nvPr>
        </p:nvSpPr>
        <p:spPr>
          <a:xfrm>
            <a:off x="990525" y="1517163"/>
            <a:ext cx="2808000" cy="7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5" name="Google Shape;165;p7"/>
          <p:cNvSpPr txBox="1">
            <a:spLocks noGrp="1"/>
          </p:cNvSpPr>
          <p:nvPr>
            <p:ph type="body" idx="1"/>
          </p:nvPr>
        </p:nvSpPr>
        <p:spPr>
          <a:xfrm>
            <a:off x="990525" y="2343240"/>
            <a:ext cx="2808000" cy="1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166" name="Google Shape;166;p7"/>
          <p:cNvGrpSpPr/>
          <p:nvPr/>
        </p:nvGrpSpPr>
        <p:grpSpPr>
          <a:xfrm>
            <a:off x="-521975" y="-2057798"/>
            <a:ext cx="2950153" cy="3405921"/>
            <a:chOff x="-521975" y="-2057798"/>
            <a:chExt cx="2950153" cy="3405921"/>
          </a:xfrm>
        </p:grpSpPr>
        <p:sp>
          <p:nvSpPr>
            <p:cNvPr id="167" name="Google Shape;167;p7"/>
            <p:cNvSpPr/>
            <p:nvPr/>
          </p:nvSpPr>
          <p:spPr>
            <a:xfrm>
              <a:off x="-521975" y="-2057798"/>
              <a:ext cx="2950153" cy="3405921"/>
            </a:xfrm>
            <a:custGeom>
              <a:avLst/>
              <a:gdLst/>
              <a:ahLst/>
              <a:cxnLst/>
              <a:rect l="l" t="t" r="r" b="b"/>
              <a:pathLst>
                <a:path w="63376" h="73163" fill="none" extrusionOk="0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-431436" y="-1953061"/>
              <a:ext cx="2767630" cy="3196481"/>
            </a:xfrm>
            <a:custGeom>
              <a:avLst/>
              <a:gdLst/>
              <a:ahLst/>
              <a:cxnLst/>
              <a:rect l="l" t="t" r="r" b="b"/>
              <a:pathLst>
                <a:path w="59455" h="68664" fill="none" extrusionOk="0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-339454" y="-1846973"/>
              <a:ext cx="2585108" cy="2984248"/>
            </a:xfrm>
            <a:custGeom>
              <a:avLst/>
              <a:gdLst/>
              <a:ahLst/>
              <a:cxnLst/>
              <a:rect l="l" t="t" r="r" b="b"/>
              <a:pathLst>
                <a:path w="55534" h="64105" fill="none" extrusionOk="0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-247518" y="-1742282"/>
              <a:ext cx="2401189" cy="2774855"/>
            </a:xfrm>
            <a:custGeom>
              <a:avLst/>
              <a:gdLst/>
              <a:ahLst/>
              <a:cxnLst/>
              <a:rect l="l" t="t" r="r" b="b"/>
              <a:pathLst>
                <a:path w="51583" h="59607" fill="none" extrusionOk="0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-156932" y="-1636149"/>
              <a:ext cx="2220063" cy="2562622"/>
            </a:xfrm>
            <a:custGeom>
              <a:avLst/>
              <a:gdLst/>
              <a:ahLst/>
              <a:cxnLst/>
              <a:rect l="l" t="t" r="r" b="b"/>
              <a:pathLst>
                <a:path w="47692" h="55048" fill="none" extrusionOk="0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-64997" y="-1530015"/>
              <a:ext cx="2036144" cy="2350343"/>
            </a:xfrm>
            <a:custGeom>
              <a:avLst/>
              <a:gdLst/>
              <a:ahLst/>
              <a:cxnLst/>
              <a:rect l="l" t="t" r="r" b="b"/>
              <a:pathLst>
                <a:path w="43741" h="50488" fill="none" extrusionOk="0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25589" y="-1425324"/>
              <a:ext cx="1853574" cy="2140949"/>
            </a:xfrm>
            <a:custGeom>
              <a:avLst/>
              <a:gdLst/>
              <a:ahLst/>
              <a:cxnLst/>
              <a:rect l="l" t="t" r="r" b="b"/>
              <a:pathLst>
                <a:path w="39819" h="45990" fill="none" extrusionOk="0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117525" y="-1319190"/>
              <a:ext cx="1671098" cy="1928670"/>
            </a:xfrm>
            <a:custGeom>
              <a:avLst/>
              <a:gdLst/>
              <a:ahLst/>
              <a:cxnLst/>
              <a:rect l="l" t="t" r="r" b="b"/>
              <a:pathLst>
                <a:path w="35899" h="41430" fill="none" extrusionOk="0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209507" y="-1214499"/>
              <a:ext cx="1487133" cy="1719277"/>
            </a:xfrm>
            <a:custGeom>
              <a:avLst/>
              <a:gdLst/>
              <a:ahLst/>
              <a:cxnLst/>
              <a:rect l="l" t="t" r="r" b="b"/>
              <a:pathLst>
                <a:path w="31947" h="36932" fill="none" extrusionOk="0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300093" y="-1108365"/>
              <a:ext cx="1306007" cy="1506998"/>
            </a:xfrm>
            <a:custGeom>
              <a:avLst/>
              <a:gdLst/>
              <a:ahLst/>
              <a:cxnLst/>
              <a:rect l="l" t="t" r="r" b="b"/>
              <a:pathLst>
                <a:path w="28056" h="32372" fill="none" extrusionOk="0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392028" y="-1002278"/>
              <a:ext cx="1122088" cy="1294765"/>
            </a:xfrm>
            <a:custGeom>
              <a:avLst/>
              <a:gdLst/>
              <a:ahLst/>
              <a:cxnLst/>
              <a:rect l="l" t="t" r="r" b="b"/>
              <a:pathLst>
                <a:path w="24105" h="27813" fill="none" extrusionOk="0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7"/>
          <p:cNvGrpSpPr/>
          <p:nvPr/>
        </p:nvGrpSpPr>
        <p:grpSpPr>
          <a:xfrm>
            <a:off x="6590050" y="3771327"/>
            <a:ext cx="2950153" cy="3405921"/>
            <a:chOff x="211825" y="-1478023"/>
            <a:chExt cx="2950153" cy="3405921"/>
          </a:xfrm>
        </p:grpSpPr>
        <p:sp>
          <p:nvSpPr>
            <p:cNvPr id="179" name="Google Shape;179;p7"/>
            <p:cNvSpPr/>
            <p:nvPr/>
          </p:nvSpPr>
          <p:spPr>
            <a:xfrm>
              <a:off x="211825" y="-1478023"/>
              <a:ext cx="2950153" cy="3405921"/>
            </a:xfrm>
            <a:custGeom>
              <a:avLst/>
              <a:gdLst/>
              <a:ahLst/>
              <a:cxnLst/>
              <a:rect l="l" t="t" r="r" b="b"/>
              <a:pathLst>
                <a:path w="63376" h="73163" fill="none" extrusionOk="0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302364" y="-1373286"/>
              <a:ext cx="2767630" cy="3196481"/>
            </a:xfrm>
            <a:custGeom>
              <a:avLst/>
              <a:gdLst/>
              <a:ahLst/>
              <a:cxnLst/>
              <a:rect l="l" t="t" r="r" b="b"/>
              <a:pathLst>
                <a:path w="59455" h="68664" fill="none" extrusionOk="0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394346" y="-1267198"/>
              <a:ext cx="2585108" cy="2984248"/>
            </a:xfrm>
            <a:custGeom>
              <a:avLst/>
              <a:gdLst/>
              <a:ahLst/>
              <a:cxnLst/>
              <a:rect l="l" t="t" r="r" b="b"/>
              <a:pathLst>
                <a:path w="55534" h="64105" fill="none" extrusionOk="0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486282" y="-1162507"/>
              <a:ext cx="2401189" cy="2774855"/>
            </a:xfrm>
            <a:custGeom>
              <a:avLst/>
              <a:gdLst/>
              <a:ahLst/>
              <a:cxnLst/>
              <a:rect l="l" t="t" r="r" b="b"/>
              <a:pathLst>
                <a:path w="51583" h="59607" fill="none" extrusionOk="0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576868" y="-1056374"/>
              <a:ext cx="2220063" cy="2562622"/>
            </a:xfrm>
            <a:custGeom>
              <a:avLst/>
              <a:gdLst/>
              <a:ahLst/>
              <a:cxnLst/>
              <a:rect l="l" t="t" r="r" b="b"/>
              <a:pathLst>
                <a:path w="47692" h="55048" fill="none" extrusionOk="0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668803" y="-950240"/>
              <a:ext cx="2036144" cy="2350343"/>
            </a:xfrm>
            <a:custGeom>
              <a:avLst/>
              <a:gdLst/>
              <a:ahLst/>
              <a:cxnLst/>
              <a:rect l="l" t="t" r="r" b="b"/>
              <a:pathLst>
                <a:path w="43741" h="50488" fill="none" extrusionOk="0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759389" y="-845549"/>
              <a:ext cx="1853574" cy="2140949"/>
            </a:xfrm>
            <a:custGeom>
              <a:avLst/>
              <a:gdLst/>
              <a:ahLst/>
              <a:cxnLst/>
              <a:rect l="l" t="t" r="r" b="b"/>
              <a:pathLst>
                <a:path w="39819" h="45990" fill="none" extrusionOk="0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851325" y="-739415"/>
              <a:ext cx="1671098" cy="1928670"/>
            </a:xfrm>
            <a:custGeom>
              <a:avLst/>
              <a:gdLst/>
              <a:ahLst/>
              <a:cxnLst/>
              <a:rect l="l" t="t" r="r" b="b"/>
              <a:pathLst>
                <a:path w="35899" h="41430" fill="none" extrusionOk="0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943307" y="-634724"/>
              <a:ext cx="1487133" cy="1719277"/>
            </a:xfrm>
            <a:custGeom>
              <a:avLst/>
              <a:gdLst/>
              <a:ahLst/>
              <a:cxnLst/>
              <a:rect l="l" t="t" r="r" b="b"/>
              <a:pathLst>
                <a:path w="31947" h="36932" fill="none" extrusionOk="0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1033893" y="-528590"/>
              <a:ext cx="1306007" cy="1506998"/>
            </a:xfrm>
            <a:custGeom>
              <a:avLst/>
              <a:gdLst/>
              <a:ahLst/>
              <a:cxnLst/>
              <a:rect l="l" t="t" r="r" b="b"/>
              <a:pathLst>
                <a:path w="28056" h="32372" fill="none" extrusionOk="0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1125828" y="-422503"/>
              <a:ext cx="1122088" cy="1294765"/>
            </a:xfrm>
            <a:custGeom>
              <a:avLst/>
              <a:gdLst/>
              <a:ahLst/>
              <a:cxnLst/>
              <a:rect l="l" t="t" r="r" b="b"/>
              <a:pathLst>
                <a:path w="24105" h="27813" fill="none" extrusionOk="0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100013" dist="19050" dir="540000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9"/>
          <p:cNvGrpSpPr/>
          <p:nvPr/>
        </p:nvGrpSpPr>
        <p:grpSpPr>
          <a:xfrm>
            <a:off x="-1808412" y="97700"/>
            <a:ext cx="6405925" cy="7396775"/>
            <a:chOff x="-1808412" y="97700"/>
            <a:chExt cx="6405925" cy="7396775"/>
          </a:xfrm>
        </p:grpSpPr>
        <p:sp>
          <p:nvSpPr>
            <p:cNvPr id="222" name="Google Shape;222;p9"/>
            <p:cNvSpPr/>
            <p:nvPr/>
          </p:nvSpPr>
          <p:spPr>
            <a:xfrm>
              <a:off x="727363" y="3025550"/>
              <a:ext cx="1334375" cy="1541075"/>
            </a:xfrm>
            <a:custGeom>
              <a:avLst/>
              <a:gdLst/>
              <a:ahLst/>
              <a:cxnLst/>
              <a:rect l="l" t="t" r="r" b="b"/>
              <a:pathLst>
                <a:path w="53375" h="61643" fill="none" extrusionOk="0">
                  <a:moveTo>
                    <a:pt x="53375" y="46232"/>
                  </a:moveTo>
                  <a:lnTo>
                    <a:pt x="53375" y="15411"/>
                  </a:lnTo>
                  <a:lnTo>
                    <a:pt x="26687" y="0"/>
                  </a:lnTo>
                  <a:lnTo>
                    <a:pt x="0" y="15411"/>
                  </a:lnTo>
                  <a:lnTo>
                    <a:pt x="0" y="46232"/>
                  </a:lnTo>
                  <a:lnTo>
                    <a:pt x="26687" y="616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645288" y="2931325"/>
              <a:ext cx="1498525" cy="1729525"/>
            </a:xfrm>
            <a:custGeom>
              <a:avLst/>
              <a:gdLst/>
              <a:ahLst/>
              <a:cxnLst/>
              <a:rect l="l" t="t" r="r" b="b"/>
              <a:pathLst>
                <a:path w="59941" h="69181" fill="none" extrusionOk="0">
                  <a:moveTo>
                    <a:pt x="59941" y="51886"/>
                  </a:moveTo>
                  <a:lnTo>
                    <a:pt x="59941" y="17295"/>
                  </a:lnTo>
                  <a:lnTo>
                    <a:pt x="29970" y="0"/>
                  </a:lnTo>
                  <a:lnTo>
                    <a:pt x="0" y="17295"/>
                  </a:lnTo>
                  <a:lnTo>
                    <a:pt x="0" y="51886"/>
                  </a:lnTo>
                  <a:lnTo>
                    <a:pt x="29970" y="691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563213" y="2836325"/>
              <a:ext cx="1661900" cy="1919525"/>
            </a:xfrm>
            <a:custGeom>
              <a:avLst/>
              <a:gdLst/>
              <a:ahLst/>
              <a:cxnLst/>
              <a:rect l="l" t="t" r="r" b="b"/>
              <a:pathLst>
                <a:path w="66476" h="76781" fill="none" extrusionOk="0">
                  <a:moveTo>
                    <a:pt x="66476" y="57570"/>
                  </a:moveTo>
                  <a:lnTo>
                    <a:pt x="66476" y="19211"/>
                  </a:lnTo>
                  <a:lnTo>
                    <a:pt x="33253" y="1"/>
                  </a:lnTo>
                  <a:lnTo>
                    <a:pt x="1" y="19211"/>
                  </a:lnTo>
                  <a:lnTo>
                    <a:pt x="1" y="57570"/>
                  </a:lnTo>
                  <a:lnTo>
                    <a:pt x="33253" y="7678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481913" y="2742100"/>
              <a:ext cx="1825275" cy="2107975"/>
            </a:xfrm>
            <a:custGeom>
              <a:avLst/>
              <a:gdLst/>
              <a:ahLst/>
              <a:cxnLst/>
              <a:rect l="l" t="t" r="r" b="b"/>
              <a:pathLst>
                <a:path w="73011" h="84319" fill="none" extrusionOk="0">
                  <a:moveTo>
                    <a:pt x="73011" y="63224"/>
                  </a:moveTo>
                  <a:lnTo>
                    <a:pt x="73011" y="21095"/>
                  </a:lnTo>
                  <a:lnTo>
                    <a:pt x="36505" y="1"/>
                  </a:lnTo>
                  <a:lnTo>
                    <a:pt x="0" y="21095"/>
                  </a:lnTo>
                  <a:lnTo>
                    <a:pt x="0" y="63224"/>
                  </a:lnTo>
                  <a:lnTo>
                    <a:pt x="36505" y="8431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399838" y="2647875"/>
              <a:ext cx="1989425" cy="2296425"/>
            </a:xfrm>
            <a:custGeom>
              <a:avLst/>
              <a:gdLst/>
              <a:ahLst/>
              <a:cxnLst/>
              <a:rect l="l" t="t" r="r" b="b"/>
              <a:pathLst>
                <a:path w="79577" h="91857" fill="none" extrusionOk="0">
                  <a:moveTo>
                    <a:pt x="79576" y="68908"/>
                  </a:moveTo>
                  <a:lnTo>
                    <a:pt x="79576" y="22949"/>
                  </a:lnTo>
                  <a:lnTo>
                    <a:pt x="39788" y="1"/>
                  </a:lnTo>
                  <a:lnTo>
                    <a:pt x="0" y="22949"/>
                  </a:lnTo>
                  <a:lnTo>
                    <a:pt x="0" y="68908"/>
                  </a:lnTo>
                  <a:lnTo>
                    <a:pt x="39788" y="918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317763" y="2553650"/>
              <a:ext cx="2152800" cy="2484875"/>
            </a:xfrm>
            <a:custGeom>
              <a:avLst/>
              <a:gdLst/>
              <a:ahLst/>
              <a:cxnLst/>
              <a:rect l="l" t="t" r="r" b="b"/>
              <a:pathLst>
                <a:path w="86112" h="99395" fill="none" extrusionOk="0">
                  <a:moveTo>
                    <a:pt x="86112" y="74561"/>
                  </a:moveTo>
                  <a:lnTo>
                    <a:pt x="86112" y="24834"/>
                  </a:lnTo>
                  <a:lnTo>
                    <a:pt x="43071" y="1"/>
                  </a:lnTo>
                  <a:lnTo>
                    <a:pt x="1" y="24834"/>
                  </a:lnTo>
                  <a:lnTo>
                    <a:pt x="1" y="74561"/>
                  </a:lnTo>
                  <a:lnTo>
                    <a:pt x="43071" y="993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236463" y="2458675"/>
              <a:ext cx="2316175" cy="2674825"/>
            </a:xfrm>
            <a:custGeom>
              <a:avLst/>
              <a:gdLst/>
              <a:ahLst/>
              <a:cxnLst/>
              <a:rect l="l" t="t" r="r" b="b"/>
              <a:pathLst>
                <a:path w="92647" h="106993" fill="none" extrusionOk="0">
                  <a:moveTo>
                    <a:pt x="92646" y="80245"/>
                  </a:moveTo>
                  <a:lnTo>
                    <a:pt x="92646" y="26748"/>
                  </a:lnTo>
                  <a:lnTo>
                    <a:pt x="46323" y="0"/>
                  </a:lnTo>
                  <a:lnTo>
                    <a:pt x="0" y="26748"/>
                  </a:lnTo>
                  <a:lnTo>
                    <a:pt x="0" y="80245"/>
                  </a:lnTo>
                  <a:lnTo>
                    <a:pt x="46323" y="10699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154388" y="2364450"/>
              <a:ext cx="2480325" cy="2863275"/>
            </a:xfrm>
            <a:custGeom>
              <a:avLst/>
              <a:gdLst/>
              <a:ahLst/>
              <a:cxnLst/>
              <a:rect l="l" t="t" r="r" b="b"/>
              <a:pathLst>
                <a:path w="99213" h="114531" fill="none" extrusionOk="0">
                  <a:moveTo>
                    <a:pt x="99212" y="85898"/>
                  </a:moveTo>
                  <a:lnTo>
                    <a:pt x="99212" y="28633"/>
                  </a:lnTo>
                  <a:lnTo>
                    <a:pt x="49606" y="0"/>
                  </a:lnTo>
                  <a:lnTo>
                    <a:pt x="1" y="28633"/>
                  </a:lnTo>
                  <a:lnTo>
                    <a:pt x="1" y="85898"/>
                  </a:lnTo>
                  <a:lnTo>
                    <a:pt x="49606" y="1145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73088" y="2270225"/>
              <a:ext cx="2642925" cy="3051725"/>
            </a:xfrm>
            <a:custGeom>
              <a:avLst/>
              <a:gdLst/>
              <a:ahLst/>
              <a:cxnLst/>
              <a:rect l="l" t="t" r="r" b="b"/>
              <a:pathLst>
                <a:path w="105717" h="122069" fill="none" extrusionOk="0">
                  <a:moveTo>
                    <a:pt x="105717" y="91552"/>
                  </a:moveTo>
                  <a:lnTo>
                    <a:pt x="105717" y="30517"/>
                  </a:lnTo>
                  <a:lnTo>
                    <a:pt x="52858" y="0"/>
                  </a:lnTo>
                  <a:lnTo>
                    <a:pt x="0" y="30517"/>
                  </a:lnTo>
                  <a:lnTo>
                    <a:pt x="0" y="91552"/>
                  </a:lnTo>
                  <a:lnTo>
                    <a:pt x="52858" y="12206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-8987" y="2175225"/>
              <a:ext cx="2807075" cy="3241725"/>
            </a:xfrm>
            <a:custGeom>
              <a:avLst/>
              <a:gdLst/>
              <a:ahLst/>
              <a:cxnLst/>
              <a:rect l="l" t="t" r="r" b="b"/>
              <a:pathLst>
                <a:path w="112283" h="129669" fill="none" extrusionOk="0">
                  <a:moveTo>
                    <a:pt x="112282" y="97236"/>
                  </a:moveTo>
                  <a:lnTo>
                    <a:pt x="112282" y="32433"/>
                  </a:lnTo>
                  <a:lnTo>
                    <a:pt x="56141" y="1"/>
                  </a:lnTo>
                  <a:lnTo>
                    <a:pt x="1" y="32433"/>
                  </a:lnTo>
                  <a:lnTo>
                    <a:pt x="1" y="97236"/>
                  </a:lnTo>
                  <a:lnTo>
                    <a:pt x="56141" y="12966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-91062" y="2081000"/>
              <a:ext cx="2970450" cy="3430175"/>
            </a:xfrm>
            <a:custGeom>
              <a:avLst/>
              <a:gdLst/>
              <a:ahLst/>
              <a:cxnLst/>
              <a:rect l="l" t="t" r="r" b="b"/>
              <a:pathLst>
                <a:path w="118818" h="137207" fill="none" extrusionOk="0">
                  <a:moveTo>
                    <a:pt x="118818" y="102890"/>
                  </a:moveTo>
                  <a:lnTo>
                    <a:pt x="118818" y="34317"/>
                  </a:lnTo>
                  <a:lnTo>
                    <a:pt x="59424" y="1"/>
                  </a:lnTo>
                  <a:lnTo>
                    <a:pt x="1" y="34317"/>
                  </a:lnTo>
                  <a:lnTo>
                    <a:pt x="1" y="102890"/>
                  </a:lnTo>
                  <a:lnTo>
                    <a:pt x="59424" y="13720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-172362" y="1986775"/>
              <a:ext cx="3133825" cy="3618625"/>
            </a:xfrm>
            <a:custGeom>
              <a:avLst/>
              <a:gdLst/>
              <a:ahLst/>
              <a:cxnLst/>
              <a:rect l="l" t="t" r="r" b="b"/>
              <a:pathLst>
                <a:path w="125353" h="144745" fill="none" extrusionOk="0">
                  <a:moveTo>
                    <a:pt x="125352" y="108574"/>
                  </a:moveTo>
                  <a:lnTo>
                    <a:pt x="125352" y="36171"/>
                  </a:lnTo>
                  <a:lnTo>
                    <a:pt x="62676" y="1"/>
                  </a:lnTo>
                  <a:lnTo>
                    <a:pt x="0" y="36171"/>
                  </a:lnTo>
                  <a:lnTo>
                    <a:pt x="0" y="108574"/>
                  </a:lnTo>
                  <a:lnTo>
                    <a:pt x="62676" y="14474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-254437" y="1891800"/>
              <a:ext cx="3297975" cy="3808575"/>
            </a:xfrm>
            <a:custGeom>
              <a:avLst/>
              <a:gdLst/>
              <a:ahLst/>
              <a:cxnLst/>
              <a:rect l="l" t="t" r="r" b="b"/>
              <a:pathLst>
                <a:path w="131919" h="152343" fill="none" extrusionOk="0">
                  <a:moveTo>
                    <a:pt x="131918" y="114257"/>
                  </a:moveTo>
                  <a:lnTo>
                    <a:pt x="131918" y="38086"/>
                  </a:lnTo>
                  <a:lnTo>
                    <a:pt x="65959" y="0"/>
                  </a:lnTo>
                  <a:lnTo>
                    <a:pt x="1" y="38086"/>
                  </a:lnTo>
                  <a:lnTo>
                    <a:pt x="1" y="114257"/>
                  </a:lnTo>
                  <a:lnTo>
                    <a:pt x="65959" y="15234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-336487" y="1797575"/>
              <a:ext cx="3461325" cy="3997025"/>
            </a:xfrm>
            <a:custGeom>
              <a:avLst/>
              <a:gdLst/>
              <a:ahLst/>
              <a:cxnLst/>
              <a:rect l="l" t="t" r="r" b="b"/>
              <a:pathLst>
                <a:path w="138453" h="159881" fill="none" extrusionOk="0">
                  <a:moveTo>
                    <a:pt x="138452" y="119911"/>
                  </a:moveTo>
                  <a:lnTo>
                    <a:pt x="138452" y="39970"/>
                  </a:lnTo>
                  <a:lnTo>
                    <a:pt x="69241" y="0"/>
                  </a:lnTo>
                  <a:lnTo>
                    <a:pt x="0" y="39970"/>
                  </a:lnTo>
                  <a:lnTo>
                    <a:pt x="0" y="119911"/>
                  </a:lnTo>
                  <a:lnTo>
                    <a:pt x="69241" y="15988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-417812" y="1703350"/>
              <a:ext cx="3624725" cy="4185475"/>
            </a:xfrm>
            <a:custGeom>
              <a:avLst/>
              <a:gdLst/>
              <a:ahLst/>
              <a:cxnLst/>
              <a:rect l="l" t="t" r="r" b="b"/>
              <a:pathLst>
                <a:path w="144989" h="167419" fill="none" extrusionOk="0">
                  <a:moveTo>
                    <a:pt x="144988" y="125564"/>
                  </a:moveTo>
                  <a:lnTo>
                    <a:pt x="144988" y="41855"/>
                  </a:lnTo>
                  <a:lnTo>
                    <a:pt x="72494" y="0"/>
                  </a:lnTo>
                  <a:lnTo>
                    <a:pt x="1" y="41855"/>
                  </a:lnTo>
                  <a:lnTo>
                    <a:pt x="1" y="125564"/>
                  </a:lnTo>
                  <a:lnTo>
                    <a:pt x="72494" y="16741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-499887" y="1609125"/>
              <a:ext cx="3788850" cy="4373925"/>
            </a:xfrm>
            <a:custGeom>
              <a:avLst/>
              <a:gdLst/>
              <a:ahLst/>
              <a:cxnLst/>
              <a:rect l="l" t="t" r="r" b="b"/>
              <a:pathLst>
                <a:path w="151554" h="174957" fill="none" extrusionOk="0">
                  <a:moveTo>
                    <a:pt x="151554" y="131218"/>
                  </a:moveTo>
                  <a:lnTo>
                    <a:pt x="151554" y="43739"/>
                  </a:lnTo>
                  <a:lnTo>
                    <a:pt x="75777" y="0"/>
                  </a:lnTo>
                  <a:lnTo>
                    <a:pt x="1" y="43739"/>
                  </a:lnTo>
                  <a:lnTo>
                    <a:pt x="1" y="131218"/>
                  </a:lnTo>
                  <a:lnTo>
                    <a:pt x="75777" y="17495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-581937" y="1514125"/>
              <a:ext cx="3952225" cy="4563925"/>
            </a:xfrm>
            <a:custGeom>
              <a:avLst/>
              <a:gdLst/>
              <a:ahLst/>
              <a:cxnLst/>
              <a:rect l="l" t="t" r="r" b="b"/>
              <a:pathLst>
                <a:path w="158089" h="182557" fill="none" extrusionOk="0">
                  <a:moveTo>
                    <a:pt x="158088" y="136902"/>
                  </a:moveTo>
                  <a:lnTo>
                    <a:pt x="158088" y="45655"/>
                  </a:lnTo>
                  <a:lnTo>
                    <a:pt x="79059" y="1"/>
                  </a:lnTo>
                  <a:lnTo>
                    <a:pt x="0" y="45655"/>
                  </a:lnTo>
                  <a:lnTo>
                    <a:pt x="0" y="136902"/>
                  </a:lnTo>
                  <a:lnTo>
                    <a:pt x="79059" y="18255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-663262" y="1419900"/>
              <a:ext cx="4115600" cy="4752375"/>
            </a:xfrm>
            <a:custGeom>
              <a:avLst/>
              <a:gdLst/>
              <a:ahLst/>
              <a:cxnLst/>
              <a:rect l="l" t="t" r="r" b="b"/>
              <a:pathLst>
                <a:path w="164624" h="190095" fill="none" extrusionOk="0">
                  <a:moveTo>
                    <a:pt x="164624" y="142586"/>
                  </a:moveTo>
                  <a:lnTo>
                    <a:pt x="164624" y="47509"/>
                  </a:lnTo>
                  <a:lnTo>
                    <a:pt x="82312" y="1"/>
                  </a:lnTo>
                  <a:lnTo>
                    <a:pt x="1" y="47509"/>
                  </a:lnTo>
                  <a:lnTo>
                    <a:pt x="1" y="142586"/>
                  </a:lnTo>
                  <a:lnTo>
                    <a:pt x="82312" y="19009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-745312" y="1325675"/>
              <a:ext cx="4279725" cy="4940825"/>
            </a:xfrm>
            <a:custGeom>
              <a:avLst/>
              <a:gdLst/>
              <a:ahLst/>
              <a:cxnLst/>
              <a:rect l="l" t="t" r="r" b="b"/>
              <a:pathLst>
                <a:path w="171189" h="197633" fill="none" extrusionOk="0">
                  <a:moveTo>
                    <a:pt x="171189" y="148240"/>
                  </a:moveTo>
                  <a:lnTo>
                    <a:pt x="171189" y="49393"/>
                  </a:lnTo>
                  <a:lnTo>
                    <a:pt x="85594" y="0"/>
                  </a:lnTo>
                  <a:lnTo>
                    <a:pt x="0" y="49393"/>
                  </a:lnTo>
                  <a:lnTo>
                    <a:pt x="0" y="148240"/>
                  </a:lnTo>
                  <a:lnTo>
                    <a:pt x="85594" y="1976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-827387" y="1230700"/>
              <a:ext cx="4443125" cy="5130775"/>
            </a:xfrm>
            <a:custGeom>
              <a:avLst/>
              <a:gdLst/>
              <a:ahLst/>
              <a:cxnLst/>
              <a:rect l="l" t="t" r="r" b="b"/>
              <a:pathLst>
                <a:path w="177725" h="205231" fill="none" extrusionOk="0">
                  <a:moveTo>
                    <a:pt x="177724" y="153923"/>
                  </a:moveTo>
                  <a:lnTo>
                    <a:pt x="177724" y="51308"/>
                  </a:lnTo>
                  <a:lnTo>
                    <a:pt x="88877" y="0"/>
                  </a:lnTo>
                  <a:lnTo>
                    <a:pt x="0" y="51308"/>
                  </a:lnTo>
                  <a:lnTo>
                    <a:pt x="0" y="153923"/>
                  </a:lnTo>
                  <a:lnTo>
                    <a:pt x="88877" y="2052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-908687" y="1136450"/>
              <a:ext cx="4606475" cy="5319275"/>
            </a:xfrm>
            <a:custGeom>
              <a:avLst/>
              <a:gdLst/>
              <a:ahLst/>
              <a:cxnLst/>
              <a:rect l="l" t="t" r="r" b="b"/>
              <a:pathLst>
                <a:path w="184259" h="212771" fill="none" extrusionOk="0">
                  <a:moveTo>
                    <a:pt x="184259" y="159578"/>
                  </a:moveTo>
                  <a:lnTo>
                    <a:pt x="184259" y="53193"/>
                  </a:lnTo>
                  <a:lnTo>
                    <a:pt x="92129" y="1"/>
                  </a:lnTo>
                  <a:lnTo>
                    <a:pt x="0" y="53193"/>
                  </a:lnTo>
                  <a:lnTo>
                    <a:pt x="0" y="159578"/>
                  </a:lnTo>
                  <a:lnTo>
                    <a:pt x="92129" y="212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-990762" y="1042225"/>
              <a:ext cx="4770625" cy="5507725"/>
            </a:xfrm>
            <a:custGeom>
              <a:avLst/>
              <a:gdLst/>
              <a:ahLst/>
              <a:cxnLst/>
              <a:rect l="l" t="t" r="r" b="b"/>
              <a:pathLst>
                <a:path w="190825" h="220309" fill="none" extrusionOk="0">
                  <a:moveTo>
                    <a:pt x="190825" y="165231"/>
                  </a:moveTo>
                  <a:lnTo>
                    <a:pt x="190825" y="55078"/>
                  </a:lnTo>
                  <a:lnTo>
                    <a:pt x="95412" y="1"/>
                  </a:lnTo>
                  <a:lnTo>
                    <a:pt x="0" y="55078"/>
                  </a:lnTo>
                  <a:lnTo>
                    <a:pt x="0" y="165231"/>
                  </a:lnTo>
                  <a:lnTo>
                    <a:pt x="95412" y="22030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-1072837" y="947250"/>
              <a:ext cx="4934000" cy="5697675"/>
            </a:xfrm>
            <a:custGeom>
              <a:avLst/>
              <a:gdLst/>
              <a:ahLst/>
              <a:cxnLst/>
              <a:rect l="l" t="t" r="r" b="b"/>
              <a:pathLst>
                <a:path w="197360" h="227907" fill="none" extrusionOk="0">
                  <a:moveTo>
                    <a:pt x="197360" y="170915"/>
                  </a:moveTo>
                  <a:lnTo>
                    <a:pt x="197360" y="56992"/>
                  </a:lnTo>
                  <a:lnTo>
                    <a:pt x="98695" y="0"/>
                  </a:lnTo>
                  <a:lnTo>
                    <a:pt x="1" y="56992"/>
                  </a:lnTo>
                  <a:lnTo>
                    <a:pt x="1" y="170915"/>
                  </a:lnTo>
                  <a:lnTo>
                    <a:pt x="98695" y="227907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-1154137" y="853025"/>
              <a:ext cx="5097375" cy="5886125"/>
            </a:xfrm>
            <a:custGeom>
              <a:avLst/>
              <a:gdLst/>
              <a:ahLst/>
              <a:cxnLst/>
              <a:rect l="l" t="t" r="r" b="b"/>
              <a:pathLst>
                <a:path w="203895" h="235445" fill="none" extrusionOk="0">
                  <a:moveTo>
                    <a:pt x="203895" y="176568"/>
                  </a:moveTo>
                  <a:lnTo>
                    <a:pt x="203895" y="58877"/>
                  </a:lnTo>
                  <a:lnTo>
                    <a:pt x="101947" y="0"/>
                  </a:lnTo>
                  <a:lnTo>
                    <a:pt x="0" y="58877"/>
                  </a:lnTo>
                  <a:lnTo>
                    <a:pt x="0" y="176568"/>
                  </a:lnTo>
                  <a:lnTo>
                    <a:pt x="101947" y="23544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-1236212" y="758800"/>
              <a:ext cx="5261525" cy="6074575"/>
            </a:xfrm>
            <a:custGeom>
              <a:avLst/>
              <a:gdLst/>
              <a:ahLst/>
              <a:cxnLst/>
              <a:rect l="l" t="t" r="r" b="b"/>
              <a:pathLst>
                <a:path w="210461" h="242983" fill="none" extrusionOk="0">
                  <a:moveTo>
                    <a:pt x="210460" y="182252"/>
                  </a:moveTo>
                  <a:lnTo>
                    <a:pt x="210460" y="60731"/>
                  </a:lnTo>
                  <a:lnTo>
                    <a:pt x="105230" y="0"/>
                  </a:lnTo>
                  <a:lnTo>
                    <a:pt x="1" y="60731"/>
                  </a:lnTo>
                  <a:lnTo>
                    <a:pt x="1" y="182252"/>
                  </a:lnTo>
                  <a:lnTo>
                    <a:pt x="105230" y="24298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-1317512" y="663800"/>
              <a:ext cx="5424125" cy="6264575"/>
            </a:xfrm>
            <a:custGeom>
              <a:avLst/>
              <a:gdLst/>
              <a:ahLst/>
              <a:cxnLst/>
              <a:rect l="l" t="t" r="r" b="b"/>
              <a:pathLst>
                <a:path w="216965" h="250583" fill="none" extrusionOk="0">
                  <a:moveTo>
                    <a:pt x="216965" y="187937"/>
                  </a:moveTo>
                  <a:lnTo>
                    <a:pt x="216965" y="62646"/>
                  </a:lnTo>
                  <a:lnTo>
                    <a:pt x="108482" y="1"/>
                  </a:lnTo>
                  <a:lnTo>
                    <a:pt x="0" y="62646"/>
                  </a:lnTo>
                  <a:lnTo>
                    <a:pt x="0" y="187937"/>
                  </a:lnTo>
                  <a:lnTo>
                    <a:pt x="108482" y="250582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-1399587" y="569575"/>
              <a:ext cx="5588275" cy="6453025"/>
            </a:xfrm>
            <a:custGeom>
              <a:avLst/>
              <a:gdLst/>
              <a:ahLst/>
              <a:cxnLst/>
              <a:rect l="l" t="t" r="r" b="b"/>
              <a:pathLst>
                <a:path w="223531" h="258121" fill="none" extrusionOk="0">
                  <a:moveTo>
                    <a:pt x="223530" y="193590"/>
                  </a:moveTo>
                  <a:lnTo>
                    <a:pt x="223530" y="64531"/>
                  </a:lnTo>
                  <a:lnTo>
                    <a:pt x="111765" y="1"/>
                  </a:lnTo>
                  <a:lnTo>
                    <a:pt x="0" y="64531"/>
                  </a:lnTo>
                  <a:lnTo>
                    <a:pt x="0" y="193590"/>
                  </a:lnTo>
                  <a:lnTo>
                    <a:pt x="111765" y="25812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-1481662" y="475350"/>
              <a:ext cx="5751650" cy="6641475"/>
            </a:xfrm>
            <a:custGeom>
              <a:avLst/>
              <a:gdLst/>
              <a:ahLst/>
              <a:cxnLst/>
              <a:rect l="l" t="t" r="r" b="b"/>
              <a:pathLst>
                <a:path w="230066" h="265659" fill="none" extrusionOk="0">
                  <a:moveTo>
                    <a:pt x="230066" y="199244"/>
                  </a:moveTo>
                  <a:lnTo>
                    <a:pt x="230066" y="66415"/>
                  </a:lnTo>
                  <a:lnTo>
                    <a:pt x="115048" y="1"/>
                  </a:lnTo>
                  <a:lnTo>
                    <a:pt x="1" y="66415"/>
                  </a:lnTo>
                  <a:lnTo>
                    <a:pt x="1" y="199244"/>
                  </a:lnTo>
                  <a:lnTo>
                    <a:pt x="115048" y="265658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-1562962" y="381125"/>
              <a:ext cx="5915025" cy="6829925"/>
            </a:xfrm>
            <a:custGeom>
              <a:avLst/>
              <a:gdLst/>
              <a:ahLst/>
              <a:cxnLst/>
              <a:rect l="l" t="t" r="r" b="b"/>
              <a:pathLst>
                <a:path w="236601" h="273197" fill="none" extrusionOk="0">
                  <a:moveTo>
                    <a:pt x="236601" y="204897"/>
                  </a:moveTo>
                  <a:lnTo>
                    <a:pt x="236601" y="68300"/>
                  </a:lnTo>
                  <a:lnTo>
                    <a:pt x="118300" y="1"/>
                  </a:lnTo>
                  <a:lnTo>
                    <a:pt x="0" y="68300"/>
                  </a:lnTo>
                  <a:lnTo>
                    <a:pt x="0" y="204897"/>
                  </a:lnTo>
                  <a:lnTo>
                    <a:pt x="118300" y="273196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-1645037" y="286150"/>
              <a:ext cx="6079175" cy="7019875"/>
            </a:xfrm>
            <a:custGeom>
              <a:avLst/>
              <a:gdLst/>
              <a:ahLst/>
              <a:cxnLst/>
              <a:rect l="l" t="t" r="r" b="b"/>
              <a:pathLst>
                <a:path w="243167" h="280795" fill="none" extrusionOk="0">
                  <a:moveTo>
                    <a:pt x="243166" y="210581"/>
                  </a:moveTo>
                  <a:lnTo>
                    <a:pt x="243166" y="70214"/>
                  </a:lnTo>
                  <a:lnTo>
                    <a:pt x="121583" y="0"/>
                  </a:lnTo>
                  <a:lnTo>
                    <a:pt x="1" y="70214"/>
                  </a:lnTo>
                  <a:lnTo>
                    <a:pt x="1" y="210581"/>
                  </a:lnTo>
                  <a:lnTo>
                    <a:pt x="121583" y="28079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-1727112" y="191925"/>
              <a:ext cx="6242550" cy="7208325"/>
            </a:xfrm>
            <a:custGeom>
              <a:avLst/>
              <a:gdLst/>
              <a:ahLst/>
              <a:cxnLst/>
              <a:rect l="l" t="t" r="r" b="b"/>
              <a:pathLst>
                <a:path w="249702" h="288333" fill="none" extrusionOk="0">
                  <a:moveTo>
                    <a:pt x="249702" y="216265"/>
                  </a:moveTo>
                  <a:lnTo>
                    <a:pt x="249702" y="72068"/>
                  </a:lnTo>
                  <a:lnTo>
                    <a:pt x="124866" y="0"/>
                  </a:lnTo>
                  <a:lnTo>
                    <a:pt x="1" y="72068"/>
                  </a:lnTo>
                  <a:lnTo>
                    <a:pt x="1" y="216265"/>
                  </a:lnTo>
                  <a:lnTo>
                    <a:pt x="124866" y="288333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-1808412" y="97700"/>
              <a:ext cx="6405925" cy="7396775"/>
            </a:xfrm>
            <a:custGeom>
              <a:avLst/>
              <a:gdLst/>
              <a:ahLst/>
              <a:cxnLst/>
              <a:rect l="l" t="t" r="r" b="b"/>
              <a:pathLst>
                <a:path w="256237" h="295871" fill="none" extrusionOk="0">
                  <a:moveTo>
                    <a:pt x="256236" y="221918"/>
                  </a:moveTo>
                  <a:lnTo>
                    <a:pt x="256236" y="73953"/>
                  </a:lnTo>
                  <a:lnTo>
                    <a:pt x="128118" y="0"/>
                  </a:lnTo>
                  <a:lnTo>
                    <a:pt x="1" y="73953"/>
                  </a:lnTo>
                  <a:lnTo>
                    <a:pt x="1" y="221918"/>
                  </a:lnTo>
                  <a:lnTo>
                    <a:pt x="128118" y="29587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9"/>
          <p:cNvSpPr txBox="1">
            <a:spLocks noGrp="1"/>
          </p:cNvSpPr>
          <p:nvPr>
            <p:ph type="title"/>
          </p:nvPr>
        </p:nvSpPr>
        <p:spPr>
          <a:xfrm>
            <a:off x="4792600" y="2914875"/>
            <a:ext cx="363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5" name="Google Shape;255;p9"/>
          <p:cNvSpPr txBox="1">
            <a:spLocks noGrp="1"/>
          </p:cNvSpPr>
          <p:nvPr>
            <p:ph type="title" idx="2" hasCustomPrompt="1"/>
          </p:nvPr>
        </p:nvSpPr>
        <p:spPr>
          <a:xfrm>
            <a:off x="520888" y="3175088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6" name="Google Shape;256;p9"/>
          <p:cNvSpPr txBox="1">
            <a:spLocks noGrp="1"/>
          </p:cNvSpPr>
          <p:nvPr>
            <p:ph type="subTitle" idx="1"/>
          </p:nvPr>
        </p:nvSpPr>
        <p:spPr>
          <a:xfrm>
            <a:off x="4792600" y="3886475"/>
            <a:ext cx="3638400" cy="7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"/>
          <p:cNvSpPr txBox="1">
            <a:spLocks noGrp="1"/>
          </p:cNvSpPr>
          <p:nvPr>
            <p:ph type="title" hasCustomPrompt="1"/>
          </p:nvPr>
        </p:nvSpPr>
        <p:spPr>
          <a:xfrm>
            <a:off x="2232588" y="1303350"/>
            <a:ext cx="848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87" name="Google Shape;287;p13"/>
          <p:cNvSpPr txBox="1">
            <a:spLocks noGrp="1"/>
          </p:cNvSpPr>
          <p:nvPr>
            <p:ph type="subTitle" idx="1"/>
          </p:nvPr>
        </p:nvSpPr>
        <p:spPr>
          <a:xfrm>
            <a:off x="2232588" y="2279076"/>
            <a:ext cx="21873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u="none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8" name="Google Shape;288;p13"/>
          <p:cNvSpPr txBox="1">
            <a:spLocks noGrp="1"/>
          </p:cNvSpPr>
          <p:nvPr>
            <p:ph type="subTitle" idx="2"/>
          </p:nvPr>
        </p:nvSpPr>
        <p:spPr>
          <a:xfrm>
            <a:off x="2232588" y="1831447"/>
            <a:ext cx="21873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 u="none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title" idx="3" hasCustomPrompt="1"/>
          </p:nvPr>
        </p:nvSpPr>
        <p:spPr>
          <a:xfrm>
            <a:off x="4724113" y="1303350"/>
            <a:ext cx="848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0" name="Google Shape;290;p13"/>
          <p:cNvSpPr txBox="1">
            <a:spLocks noGrp="1"/>
          </p:cNvSpPr>
          <p:nvPr>
            <p:ph type="subTitle" idx="4"/>
          </p:nvPr>
        </p:nvSpPr>
        <p:spPr>
          <a:xfrm>
            <a:off x="4724113" y="2279075"/>
            <a:ext cx="2187300" cy="3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u="none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subTitle" idx="5"/>
          </p:nvPr>
        </p:nvSpPr>
        <p:spPr>
          <a:xfrm>
            <a:off x="4724113" y="1831447"/>
            <a:ext cx="21873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 u="none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title" idx="6" hasCustomPrompt="1"/>
          </p:nvPr>
        </p:nvSpPr>
        <p:spPr>
          <a:xfrm>
            <a:off x="2232588" y="2987725"/>
            <a:ext cx="848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3" name="Google Shape;293;p13"/>
          <p:cNvSpPr txBox="1">
            <a:spLocks noGrp="1"/>
          </p:cNvSpPr>
          <p:nvPr>
            <p:ph type="subTitle" idx="7"/>
          </p:nvPr>
        </p:nvSpPr>
        <p:spPr>
          <a:xfrm>
            <a:off x="2232588" y="3953283"/>
            <a:ext cx="21924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u="none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4" name="Google Shape;294;p13"/>
          <p:cNvSpPr txBox="1">
            <a:spLocks noGrp="1"/>
          </p:cNvSpPr>
          <p:nvPr>
            <p:ph type="subTitle" idx="8"/>
          </p:nvPr>
        </p:nvSpPr>
        <p:spPr>
          <a:xfrm>
            <a:off x="2232588" y="3507374"/>
            <a:ext cx="21924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 u="none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295" name="Google Shape;295;p13"/>
          <p:cNvSpPr txBox="1">
            <a:spLocks noGrp="1"/>
          </p:cNvSpPr>
          <p:nvPr>
            <p:ph type="title" idx="9" hasCustomPrompt="1"/>
          </p:nvPr>
        </p:nvSpPr>
        <p:spPr>
          <a:xfrm>
            <a:off x="4724113" y="2987725"/>
            <a:ext cx="8487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6" name="Google Shape;296;p13"/>
          <p:cNvSpPr txBox="1">
            <a:spLocks noGrp="1"/>
          </p:cNvSpPr>
          <p:nvPr>
            <p:ph type="subTitle" idx="13"/>
          </p:nvPr>
        </p:nvSpPr>
        <p:spPr>
          <a:xfrm>
            <a:off x="4724113" y="3953283"/>
            <a:ext cx="21873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u="none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7" name="Google Shape;297;p13"/>
          <p:cNvSpPr txBox="1">
            <a:spLocks noGrp="1"/>
          </p:cNvSpPr>
          <p:nvPr>
            <p:ph type="subTitle" idx="14"/>
          </p:nvPr>
        </p:nvSpPr>
        <p:spPr>
          <a:xfrm>
            <a:off x="4724113" y="3507374"/>
            <a:ext cx="21873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 u="none"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linker SemiBold"/>
              <a:buNone/>
              <a:defRPr sz="2100"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298" name="Google Shape;298;p1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99" name="Google Shape;299;p13"/>
          <p:cNvGrpSpPr/>
          <p:nvPr/>
        </p:nvGrpSpPr>
        <p:grpSpPr>
          <a:xfrm>
            <a:off x="-1983675" y="1970175"/>
            <a:ext cx="3173350" cy="3173325"/>
            <a:chOff x="-1983675" y="1970175"/>
            <a:chExt cx="3173350" cy="3173325"/>
          </a:xfrm>
        </p:grpSpPr>
        <p:sp>
          <p:nvSpPr>
            <p:cNvPr id="300" name="Google Shape;300;p13"/>
            <p:cNvSpPr/>
            <p:nvPr/>
          </p:nvSpPr>
          <p:spPr>
            <a:xfrm>
              <a:off x="-1983675" y="1970175"/>
              <a:ext cx="3173350" cy="3173325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-1792925" y="2160925"/>
              <a:ext cx="2791850" cy="2791850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-1625750" y="2328100"/>
              <a:ext cx="2457500" cy="2457500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-1458575" y="2495275"/>
              <a:ext cx="2123150" cy="2123150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-1291400" y="2662450"/>
              <a:ext cx="1788800" cy="178880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-1378225" y="2575600"/>
              <a:ext cx="1962492" cy="196249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-1540425" y="2413401"/>
              <a:ext cx="2286981" cy="2286981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-1709975" y="2243900"/>
              <a:ext cx="2625839" cy="2625839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-1888600" y="2066600"/>
              <a:ext cx="2980728" cy="2980704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13"/>
          <p:cNvGrpSpPr/>
          <p:nvPr/>
        </p:nvGrpSpPr>
        <p:grpSpPr>
          <a:xfrm>
            <a:off x="7523025" y="-49762"/>
            <a:ext cx="3173350" cy="3173325"/>
            <a:chOff x="7523025" y="-49762"/>
            <a:chExt cx="3173350" cy="3173325"/>
          </a:xfrm>
        </p:grpSpPr>
        <p:sp>
          <p:nvSpPr>
            <p:cNvPr id="310" name="Google Shape;310;p13"/>
            <p:cNvSpPr/>
            <p:nvPr/>
          </p:nvSpPr>
          <p:spPr>
            <a:xfrm>
              <a:off x="7523025" y="-49762"/>
              <a:ext cx="3173350" cy="3173325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7713775" y="140988"/>
              <a:ext cx="2791850" cy="2791850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7880950" y="308163"/>
              <a:ext cx="2457500" cy="2457500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8048125" y="475338"/>
              <a:ext cx="2123150" cy="2123150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8215300" y="642513"/>
              <a:ext cx="1788800" cy="178880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8128475" y="555662"/>
              <a:ext cx="1962492" cy="196249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7966275" y="393463"/>
              <a:ext cx="2286981" cy="2286981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7796725" y="223963"/>
              <a:ext cx="2625839" cy="2625839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7618100" y="46662"/>
              <a:ext cx="2980728" cy="2980704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13"/>
          <p:cNvGrpSpPr/>
          <p:nvPr/>
        </p:nvGrpSpPr>
        <p:grpSpPr>
          <a:xfrm>
            <a:off x="7712500" y="4053261"/>
            <a:ext cx="2791913" cy="2791891"/>
            <a:chOff x="7712500" y="4053261"/>
            <a:chExt cx="2791913" cy="2791891"/>
          </a:xfrm>
        </p:grpSpPr>
        <p:sp>
          <p:nvSpPr>
            <p:cNvPr id="320" name="Google Shape;320;p13"/>
            <p:cNvSpPr/>
            <p:nvPr/>
          </p:nvSpPr>
          <p:spPr>
            <a:xfrm>
              <a:off x="7712500" y="4053261"/>
              <a:ext cx="2791913" cy="2791891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7880318" y="4221079"/>
              <a:ext cx="2456270" cy="2456270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8027395" y="4368156"/>
              <a:ext cx="2162109" cy="2162109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8174473" y="4515233"/>
              <a:ext cx="1867947" cy="1867947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8321550" y="4662311"/>
              <a:ext cx="1573786" cy="1573786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8245163" y="4585902"/>
              <a:ext cx="1726550" cy="172655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8102462" y="4443202"/>
              <a:ext cx="2012042" cy="201204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7953296" y="4294079"/>
              <a:ext cx="2310050" cy="2310050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7796145" y="4138094"/>
              <a:ext cx="2622456" cy="2622436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4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13"/>
          <p:cNvGrpSpPr/>
          <p:nvPr/>
        </p:nvGrpSpPr>
        <p:grpSpPr>
          <a:xfrm>
            <a:off x="-1458575" y="-1723264"/>
            <a:ext cx="2791913" cy="2791891"/>
            <a:chOff x="-1458575" y="-1723264"/>
            <a:chExt cx="2791913" cy="2791891"/>
          </a:xfrm>
        </p:grpSpPr>
        <p:sp>
          <p:nvSpPr>
            <p:cNvPr id="330" name="Google Shape;330;p13"/>
            <p:cNvSpPr/>
            <p:nvPr/>
          </p:nvSpPr>
          <p:spPr>
            <a:xfrm>
              <a:off x="-1458575" y="-1723264"/>
              <a:ext cx="2791913" cy="2791891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-1290757" y="-1555446"/>
              <a:ext cx="2456270" cy="2456270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-1143680" y="-1408369"/>
              <a:ext cx="2162109" cy="2162109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996602" y="-1261292"/>
              <a:ext cx="1867947" cy="1867947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-849525" y="-1114214"/>
              <a:ext cx="1573786" cy="1573786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-925912" y="-1190623"/>
              <a:ext cx="1726550" cy="172655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1068613" y="-1333323"/>
              <a:ext cx="2012042" cy="201204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-1217779" y="-1482446"/>
              <a:ext cx="2310050" cy="2310050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-1374930" y="-1638431"/>
              <a:ext cx="2622456" cy="2622436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algn="bl" rotWithShape="0">
                <a:schemeClr val="accent6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77" name="Google Shape;377;p15"/>
          <p:cNvGrpSpPr/>
          <p:nvPr/>
        </p:nvGrpSpPr>
        <p:grpSpPr>
          <a:xfrm>
            <a:off x="-451550" y="4317900"/>
            <a:ext cx="2329543" cy="2689289"/>
            <a:chOff x="-451550" y="4317900"/>
            <a:chExt cx="2329543" cy="2689289"/>
          </a:xfrm>
        </p:grpSpPr>
        <p:sp>
          <p:nvSpPr>
            <p:cNvPr id="378" name="Google Shape;378;p15"/>
            <p:cNvSpPr/>
            <p:nvPr/>
          </p:nvSpPr>
          <p:spPr>
            <a:xfrm>
              <a:off x="-451550" y="4317900"/>
              <a:ext cx="2329543" cy="2689289"/>
            </a:xfrm>
            <a:custGeom>
              <a:avLst/>
              <a:gdLst/>
              <a:ahLst/>
              <a:cxnLst/>
              <a:rect l="l" t="t" r="r" b="b"/>
              <a:pathLst>
                <a:path w="63376" h="73163" fill="none" extrusionOk="0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-380059" y="4400601"/>
              <a:ext cx="2185417" cy="2523917"/>
            </a:xfrm>
            <a:custGeom>
              <a:avLst/>
              <a:gdLst/>
              <a:ahLst/>
              <a:cxnLst/>
              <a:rect l="l" t="t" r="r" b="b"/>
              <a:pathLst>
                <a:path w="59455" h="68664" fill="none" extrusionOk="0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-307429" y="4484368"/>
              <a:ext cx="2041291" cy="2356340"/>
            </a:xfrm>
            <a:custGeom>
              <a:avLst/>
              <a:gdLst/>
              <a:ahLst/>
              <a:cxnLst/>
              <a:rect l="l" t="t" r="r" b="b"/>
              <a:pathLst>
                <a:path w="55534" h="64105" fill="none" extrusionOk="0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-234836" y="4567033"/>
              <a:ext cx="1896062" cy="2191004"/>
            </a:xfrm>
            <a:custGeom>
              <a:avLst/>
              <a:gdLst/>
              <a:ahLst/>
              <a:cxnLst/>
              <a:rect l="l" t="t" r="r" b="b"/>
              <a:pathLst>
                <a:path w="51583" h="59607" fill="none" extrusionOk="0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-163308" y="4650836"/>
              <a:ext cx="1753039" cy="2023427"/>
            </a:xfrm>
            <a:custGeom>
              <a:avLst/>
              <a:gdLst/>
              <a:ahLst/>
              <a:cxnLst/>
              <a:rect l="l" t="t" r="r" b="b"/>
              <a:pathLst>
                <a:path w="47692" h="55048" fill="none" extrusionOk="0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-90714" y="4734640"/>
              <a:ext cx="1607810" cy="1855813"/>
            </a:xfrm>
            <a:custGeom>
              <a:avLst/>
              <a:gdLst/>
              <a:ahLst/>
              <a:cxnLst/>
              <a:rect l="l" t="t" r="r" b="b"/>
              <a:pathLst>
                <a:path w="43741" h="50488" fill="none" extrusionOk="0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-19187" y="4817304"/>
              <a:ext cx="1463647" cy="1690477"/>
            </a:xfrm>
            <a:custGeom>
              <a:avLst/>
              <a:gdLst/>
              <a:ahLst/>
              <a:cxnLst/>
              <a:rect l="l" t="t" r="r" b="b"/>
              <a:pathLst>
                <a:path w="39819" h="45990" fill="none" extrusionOk="0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53407" y="4901108"/>
              <a:ext cx="1319557" cy="1522863"/>
            </a:xfrm>
            <a:custGeom>
              <a:avLst/>
              <a:gdLst/>
              <a:ahLst/>
              <a:cxnLst/>
              <a:rect l="l" t="t" r="r" b="b"/>
              <a:pathLst>
                <a:path w="35899" h="41430" fill="none" extrusionOk="0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126037" y="4983772"/>
              <a:ext cx="1174292" cy="1357528"/>
            </a:xfrm>
            <a:custGeom>
              <a:avLst/>
              <a:gdLst/>
              <a:ahLst/>
              <a:cxnLst/>
              <a:rect l="l" t="t" r="r" b="b"/>
              <a:pathLst>
                <a:path w="31947" h="36932" fill="none" extrusionOk="0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197564" y="5067576"/>
              <a:ext cx="1031268" cy="1189914"/>
            </a:xfrm>
            <a:custGeom>
              <a:avLst/>
              <a:gdLst/>
              <a:ahLst/>
              <a:cxnLst/>
              <a:rect l="l" t="t" r="r" b="b"/>
              <a:pathLst>
                <a:path w="28056" h="32372" fill="none" extrusionOk="0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270158" y="5151343"/>
              <a:ext cx="886040" cy="1022336"/>
            </a:xfrm>
            <a:custGeom>
              <a:avLst/>
              <a:gdLst/>
              <a:ahLst/>
              <a:cxnLst/>
              <a:rect l="l" t="t" r="r" b="b"/>
              <a:pathLst>
                <a:path w="24105" h="27813" fill="none" extrusionOk="0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15"/>
          <p:cNvGrpSpPr/>
          <p:nvPr/>
        </p:nvGrpSpPr>
        <p:grpSpPr>
          <a:xfrm>
            <a:off x="7405850" y="-1466874"/>
            <a:ext cx="2111055" cy="2437060"/>
            <a:chOff x="118050" y="1644501"/>
            <a:chExt cx="2111055" cy="2437060"/>
          </a:xfrm>
        </p:grpSpPr>
        <p:sp>
          <p:nvSpPr>
            <p:cNvPr id="390" name="Google Shape;390;p15"/>
            <p:cNvSpPr/>
            <p:nvPr/>
          </p:nvSpPr>
          <p:spPr>
            <a:xfrm>
              <a:off x="118050" y="1644501"/>
              <a:ext cx="2111055" cy="2437060"/>
            </a:xfrm>
            <a:custGeom>
              <a:avLst/>
              <a:gdLst/>
              <a:ahLst/>
              <a:cxnLst/>
              <a:rect l="l" t="t" r="r" b="b"/>
              <a:pathLst>
                <a:path w="63376" h="73163" fill="none" extrusionOk="0">
                  <a:moveTo>
                    <a:pt x="31672" y="1"/>
                  </a:moveTo>
                  <a:lnTo>
                    <a:pt x="0" y="18299"/>
                  </a:lnTo>
                  <a:lnTo>
                    <a:pt x="0" y="54865"/>
                  </a:lnTo>
                  <a:lnTo>
                    <a:pt x="31672" y="73163"/>
                  </a:lnTo>
                  <a:lnTo>
                    <a:pt x="63375" y="54865"/>
                  </a:lnTo>
                  <a:lnTo>
                    <a:pt x="63375" y="1829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182837" y="1719447"/>
              <a:ext cx="1980446" cy="2287198"/>
            </a:xfrm>
            <a:custGeom>
              <a:avLst/>
              <a:gdLst/>
              <a:ahLst/>
              <a:cxnLst/>
              <a:rect l="l" t="t" r="r" b="b"/>
              <a:pathLst>
                <a:path w="59455" h="68664" fill="none" extrusionOk="0">
                  <a:moveTo>
                    <a:pt x="29727" y="0"/>
                  </a:moveTo>
                  <a:lnTo>
                    <a:pt x="0" y="17174"/>
                  </a:lnTo>
                  <a:lnTo>
                    <a:pt x="0" y="51490"/>
                  </a:lnTo>
                  <a:lnTo>
                    <a:pt x="29727" y="68664"/>
                  </a:lnTo>
                  <a:lnTo>
                    <a:pt x="59454" y="51490"/>
                  </a:lnTo>
                  <a:lnTo>
                    <a:pt x="59454" y="1717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48656" y="1795360"/>
              <a:ext cx="1849838" cy="2135338"/>
            </a:xfrm>
            <a:custGeom>
              <a:avLst/>
              <a:gdLst/>
              <a:ahLst/>
              <a:cxnLst/>
              <a:rect l="l" t="t" r="r" b="b"/>
              <a:pathLst>
                <a:path w="55534" h="64105" fill="none" extrusionOk="0">
                  <a:moveTo>
                    <a:pt x="27751" y="1"/>
                  </a:moveTo>
                  <a:lnTo>
                    <a:pt x="0" y="16019"/>
                  </a:lnTo>
                  <a:lnTo>
                    <a:pt x="0" y="48087"/>
                  </a:lnTo>
                  <a:lnTo>
                    <a:pt x="27751" y="64105"/>
                  </a:lnTo>
                  <a:lnTo>
                    <a:pt x="55533" y="48087"/>
                  </a:lnTo>
                  <a:lnTo>
                    <a:pt x="55533" y="16019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314443" y="1870273"/>
              <a:ext cx="1718230" cy="1985509"/>
            </a:xfrm>
            <a:custGeom>
              <a:avLst/>
              <a:gdLst/>
              <a:ahLst/>
              <a:cxnLst/>
              <a:rect l="l" t="t" r="r" b="b"/>
              <a:pathLst>
                <a:path w="51583" h="59607" fill="none" extrusionOk="0">
                  <a:moveTo>
                    <a:pt x="25776" y="1"/>
                  </a:moveTo>
                  <a:lnTo>
                    <a:pt x="1" y="14895"/>
                  </a:lnTo>
                  <a:lnTo>
                    <a:pt x="1" y="44682"/>
                  </a:lnTo>
                  <a:lnTo>
                    <a:pt x="25776" y="59607"/>
                  </a:lnTo>
                  <a:lnTo>
                    <a:pt x="51582" y="44682"/>
                  </a:lnTo>
                  <a:lnTo>
                    <a:pt x="51582" y="1489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379263" y="1946218"/>
              <a:ext cx="1588621" cy="1833649"/>
            </a:xfrm>
            <a:custGeom>
              <a:avLst/>
              <a:gdLst/>
              <a:ahLst/>
              <a:cxnLst/>
              <a:rect l="l" t="t" r="r" b="b"/>
              <a:pathLst>
                <a:path w="47692" h="55048" fill="none" extrusionOk="0">
                  <a:moveTo>
                    <a:pt x="23830" y="1"/>
                  </a:moveTo>
                  <a:lnTo>
                    <a:pt x="0" y="13770"/>
                  </a:lnTo>
                  <a:lnTo>
                    <a:pt x="0" y="41278"/>
                  </a:lnTo>
                  <a:lnTo>
                    <a:pt x="23830" y="55047"/>
                  </a:lnTo>
                  <a:lnTo>
                    <a:pt x="47691" y="41278"/>
                  </a:lnTo>
                  <a:lnTo>
                    <a:pt x="47691" y="1377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445049" y="2022164"/>
              <a:ext cx="1457013" cy="1681755"/>
            </a:xfrm>
            <a:custGeom>
              <a:avLst/>
              <a:gdLst/>
              <a:ahLst/>
              <a:cxnLst/>
              <a:rect l="l" t="t" r="r" b="b"/>
              <a:pathLst>
                <a:path w="43741" h="50488" fill="none" extrusionOk="0">
                  <a:moveTo>
                    <a:pt x="21855" y="0"/>
                  </a:moveTo>
                  <a:lnTo>
                    <a:pt x="1" y="12614"/>
                  </a:lnTo>
                  <a:lnTo>
                    <a:pt x="1" y="37873"/>
                  </a:lnTo>
                  <a:lnTo>
                    <a:pt x="21855" y="50487"/>
                  </a:lnTo>
                  <a:lnTo>
                    <a:pt x="43740" y="37873"/>
                  </a:lnTo>
                  <a:lnTo>
                    <a:pt x="43740" y="12614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509870" y="2097077"/>
              <a:ext cx="1326371" cy="1531927"/>
            </a:xfrm>
            <a:custGeom>
              <a:avLst/>
              <a:gdLst/>
              <a:ahLst/>
              <a:cxnLst/>
              <a:rect l="l" t="t" r="r" b="b"/>
              <a:pathLst>
                <a:path w="39819" h="45990" fill="none" extrusionOk="0">
                  <a:moveTo>
                    <a:pt x="19909" y="1"/>
                  </a:moveTo>
                  <a:lnTo>
                    <a:pt x="0" y="11490"/>
                  </a:lnTo>
                  <a:lnTo>
                    <a:pt x="0" y="34500"/>
                  </a:lnTo>
                  <a:lnTo>
                    <a:pt x="19909" y="45989"/>
                  </a:lnTo>
                  <a:lnTo>
                    <a:pt x="39819" y="34500"/>
                  </a:lnTo>
                  <a:lnTo>
                    <a:pt x="39819" y="1149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575656" y="2173023"/>
              <a:ext cx="1195796" cy="1380033"/>
            </a:xfrm>
            <a:custGeom>
              <a:avLst/>
              <a:gdLst/>
              <a:ahLst/>
              <a:cxnLst/>
              <a:rect l="l" t="t" r="r" b="b"/>
              <a:pathLst>
                <a:path w="35899" h="41430" fill="none" extrusionOk="0">
                  <a:moveTo>
                    <a:pt x="17934" y="0"/>
                  </a:moveTo>
                  <a:lnTo>
                    <a:pt x="1" y="10365"/>
                  </a:lnTo>
                  <a:lnTo>
                    <a:pt x="1" y="31065"/>
                  </a:lnTo>
                  <a:lnTo>
                    <a:pt x="17934" y="41429"/>
                  </a:lnTo>
                  <a:lnTo>
                    <a:pt x="35898" y="31065"/>
                  </a:lnTo>
                  <a:lnTo>
                    <a:pt x="35898" y="103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641476" y="2247936"/>
              <a:ext cx="1064155" cy="1230205"/>
            </a:xfrm>
            <a:custGeom>
              <a:avLst/>
              <a:gdLst/>
              <a:ahLst/>
              <a:cxnLst/>
              <a:rect l="l" t="t" r="r" b="b"/>
              <a:pathLst>
                <a:path w="31947" h="36932" fill="none" extrusionOk="0">
                  <a:moveTo>
                    <a:pt x="15958" y="1"/>
                  </a:moveTo>
                  <a:lnTo>
                    <a:pt x="1" y="9241"/>
                  </a:lnTo>
                  <a:lnTo>
                    <a:pt x="1" y="27691"/>
                  </a:lnTo>
                  <a:lnTo>
                    <a:pt x="15958" y="36931"/>
                  </a:lnTo>
                  <a:lnTo>
                    <a:pt x="31947" y="27691"/>
                  </a:lnTo>
                  <a:lnTo>
                    <a:pt x="31947" y="924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706296" y="2323882"/>
              <a:ext cx="934545" cy="1078311"/>
            </a:xfrm>
            <a:custGeom>
              <a:avLst/>
              <a:gdLst/>
              <a:ahLst/>
              <a:cxnLst/>
              <a:rect l="l" t="t" r="r" b="b"/>
              <a:pathLst>
                <a:path w="28056" h="32372" fill="none" extrusionOk="0">
                  <a:moveTo>
                    <a:pt x="14012" y="0"/>
                  </a:moveTo>
                  <a:lnTo>
                    <a:pt x="0" y="8085"/>
                  </a:lnTo>
                  <a:lnTo>
                    <a:pt x="0" y="24286"/>
                  </a:lnTo>
                  <a:lnTo>
                    <a:pt x="14012" y="32371"/>
                  </a:lnTo>
                  <a:lnTo>
                    <a:pt x="28055" y="24286"/>
                  </a:lnTo>
                  <a:lnTo>
                    <a:pt x="28055" y="808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772082" y="2399794"/>
              <a:ext cx="802938" cy="926451"/>
            </a:xfrm>
            <a:custGeom>
              <a:avLst/>
              <a:gdLst/>
              <a:ahLst/>
              <a:cxnLst/>
              <a:rect l="l" t="t" r="r" b="b"/>
              <a:pathLst>
                <a:path w="24105" h="27813" fill="none" extrusionOk="0">
                  <a:moveTo>
                    <a:pt x="12037" y="1"/>
                  </a:moveTo>
                  <a:lnTo>
                    <a:pt x="1" y="6931"/>
                  </a:lnTo>
                  <a:lnTo>
                    <a:pt x="1" y="20852"/>
                  </a:lnTo>
                  <a:lnTo>
                    <a:pt x="12037" y="27813"/>
                  </a:lnTo>
                  <a:lnTo>
                    <a:pt x="24105" y="20852"/>
                  </a:lnTo>
                  <a:lnTo>
                    <a:pt x="24105" y="693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2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22"/>
          <p:cNvSpPr txBox="1">
            <a:spLocks noGrp="1"/>
          </p:cNvSpPr>
          <p:nvPr>
            <p:ph type="body" idx="1"/>
          </p:nvPr>
        </p:nvSpPr>
        <p:spPr>
          <a:xfrm>
            <a:off x="715100" y="943300"/>
            <a:ext cx="7759200" cy="3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4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576" name="Google Shape;576;p22"/>
          <p:cNvGrpSpPr/>
          <p:nvPr/>
        </p:nvGrpSpPr>
        <p:grpSpPr>
          <a:xfrm>
            <a:off x="-37774" y="-1671400"/>
            <a:ext cx="2579616" cy="2579596"/>
            <a:chOff x="6824426" y="4409550"/>
            <a:chExt cx="2579616" cy="2579596"/>
          </a:xfrm>
        </p:grpSpPr>
        <p:sp>
          <p:nvSpPr>
            <p:cNvPr id="577" name="Google Shape;577;p22"/>
            <p:cNvSpPr/>
            <p:nvPr/>
          </p:nvSpPr>
          <p:spPr>
            <a:xfrm>
              <a:off x="6824426" y="4409550"/>
              <a:ext cx="2579616" cy="2579596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6979486" y="4564609"/>
              <a:ext cx="2269495" cy="2269495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7115382" y="4700505"/>
              <a:ext cx="1997702" cy="1997702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7251278" y="4836400"/>
              <a:ext cx="1725909" cy="1725909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7387173" y="4972296"/>
              <a:ext cx="1454116" cy="1454116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7316594" y="4901696"/>
              <a:ext cx="1595252" cy="159525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7184742" y="4769845"/>
              <a:ext cx="1859100" cy="185910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7046916" y="4632059"/>
              <a:ext cx="2134585" cy="2134585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6901712" y="4487933"/>
              <a:ext cx="2423170" cy="2423151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2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592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23"/>
          <p:cNvSpPr txBox="1">
            <a:spLocks noGrp="1"/>
          </p:cNvSpPr>
          <p:nvPr>
            <p:ph type="body" idx="1"/>
          </p:nvPr>
        </p:nvSpPr>
        <p:spPr>
          <a:xfrm>
            <a:off x="707500" y="1237675"/>
            <a:ext cx="3712200" cy="33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89" name="Google Shape;589;p23"/>
          <p:cNvSpPr txBox="1">
            <a:spLocks noGrp="1"/>
          </p:cNvSpPr>
          <p:nvPr>
            <p:ph type="body" idx="2"/>
          </p:nvPr>
        </p:nvSpPr>
        <p:spPr>
          <a:xfrm>
            <a:off x="4710975" y="1237675"/>
            <a:ext cx="3712200" cy="33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590" name="Google Shape;590;p23"/>
          <p:cNvGrpSpPr/>
          <p:nvPr/>
        </p:nvGrpSpPr>
        <p:grpSpPr>
          <a:xfrm>
            <a:off x="-1738225" y="-2808425"/>
            <a:ext cx="4624725" cy="4238675"/>
            <a:chOff x="-1738225" y="-2808425"/>
            <a:chExt cx="4624725" cy="4238675"/>
          </a:xfrm>
        </p:grpSpPr>
        <p:sp>
          <p:nvSpPr>
            <p:cNvPr id="591" name="Google Shape;591;p23"/>
            <p:cNvSpPr/>
            <p:nvPr/>
          </p:nvSpPr>
          <p:spPr>
            <a:xfrm>
              <a:off x="-80150" y="-1444425"/>
              <a:ext cx="1308575" cy="1511425"/>
            </a:xfrm>
            <a:custGeom>
              <a:avLst/>
              <a:gdLst/>
              <a:ahLst/>
              <a:cxnLst/>
              <a:rect l="l" t="t" r="r" b="b"/>
              <a:pathLst>
                <a:path w="52343" h="60457" fill="none" extrusionOk="0">
                  <a:moveTo>
                    <a:pt x="1" y="15107"/>
                  </a:moveTo>
                  <a:lnTo>
                    <a:pt x="26171" y="0"/>
                  </a:lnTo>
                  <a:lnTo>
                    <a:pt x="52342" y="15107"/>
                  </a:lnTo>
                  <a:lnTo>
                    <a:pt x="52342" y="45320"/>
                  </a:lnTo>
                  <a:lnTo>
                    <a:pt x="26171" y="60457"/>
                  </a:lnTo>
                  <a:lnTo>
                    <a:pt x="1" y="4532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-287600" y="-1615400"/>
              <a:ext cx="1723475" cy="1852625"/>
            </a:xfrm>
            <a:custGeom>
              <a:avLst/>
              <a:gdLst/>
              <a:ahLst/>
              <a:cxnLst/>
              <a:rect l="l" t="t" r="r" b="b"/>
              <a:pathLst>
                <a:path w="68939" h="74105" fill="none" extrusionOk="0">
                  <a:moveTo>
                    <a:pt x="1" y="22675"/>
                  </a:moveTo>
                  <a:lnTo>
                    <a:pt x="29697" y="0"/>
                  </a:lnTo>
                  <a:lnTo>
                    <a:pt x="64166" y="14408"/>
                  </a:lnTo>
                  <a:lnTo>
                    <a:pt x="68938" y="51460"/>
                  </a:lnTo>
                  <a:lnTo>
                    <a:pt x="39242" y="74105"/>
                  </a:lnTo>
                  <a:lnTo>
                    <a:pt x="4773" y="59697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-495050" y="-1785625"/>
              <a:ext cx="2137600" cy="2193075"/>
            </a:xfrm>
            <a:custGeom>
              <a:avLst/>
              <a:gdLst/>
              <a:ahLst/>
              <a:cxnLst/>
              <a:rect l="l" t="t" r="r" b="b"/>
              <a:pathLst>
                <a:path w="85504" h="87723" fill="none" extrusionOk="0">
                  <a:moveTo>
                    <a:pt x="1" y="30183"/>
                  </a:moveTo>
                  <a:lnTo>
                    <a:pt x="33223" y="1"/>
                  </a:lnTo>
                  <a:lnTo>
                    <a:pt x="75990" y="13679"/>
                  </a:lnTo>
                  <a:lnTo>
                    <a:pt x="85504" y="57539"/>
                  </a:lnTo>
                  <a:lnTo>
                    <a:pt x="52312" y="87722"/>
                  </a:lnTo>
                  <a:lnTo>
                    <a:pt x="9545" y="7404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-701750" y="-1955850"/>
              <a:ext cx="2551750" cy="2534275"/>
            </a:xfrm>
            <a:custGeom>
              <a:avLst/>
              <a:gdLst/>
              <a:ahLst/>
              <a:cxnLst/>
              <a:rect l="l" t="t" r="r" b="b"/>
              <a:pathLst>
                <a:path w="102070" h="101371" fill="none" extrusionOk="0">
                  <a:moveTo>
                    <a:pt x="1" y="37722"/>
                  </a:moveTo>
                  <a:lnTo>
                    <a:pt x="36719" y="1"/>
                  </a:lnTo>
                  <a:lnTo>
                    <a:pt x="87784" y="12949"/>
                  </a:lnTo>
                  <a:lnTo>
                    <a:pt x="102070" y="63619"/>
                  </a:lnTo>
                  <a:lnTo>
                    <a:pt x="65321" y="101370"/>
                  </a:lnTo>
                  <a:lnTo>
                    <a:pt x="14287" y="8839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-909200" y="-2126825"/>
              <a:ext cx="2966650" cy="2875450"/>
            </a:xfrm>
            <a:custGeom>
              <a:avLst/>
              <a:gdLst/>
              <a:ahLst/>
              <a:cxnLst/>
              <a:rect l="l" t="t" r="r" b="b"/>
              <a:pathLst>
                <a:path w="118666" h="115018" fill="none" extrusionOk="0">
                  <a:moveTo>
                    <a:pt x="1" y="45290"/>
                  </a:moveTo>
                  <a:lnTo>
                    <a:pt x="40245" y="1"/>
                  </a:lnTo>
                  <a:lnTo>
                    <a:pt x="99577" y="12250"/>
                  </a:lnTo>
                  <a:lnTo>
                    <a:pt x="118666" y="69759"/>
                  </a:lnTo>
                  <a:lnTo>
                    <a:pt x="78391" y="115018"/>
                  </a:lnTo>
                  <a:lnTo>
                    <a:pt x="19059" y="102768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-1116650" y="-2297025"/>
              <a:ext cx="3381550" cy="3215875"/>
            </a:xfrm>
            <a:custGeom>
              <a:avLst/>
              <a:gdLst/>
              <a:ahLst/>
              <a:cxnLst/>
              <a:rect l="l" t="t" r="r" b="b"/>
              <a:pathLst>
                <a:path w="135262" h="128635" fill="none" extrusionOk="0">
                  <a:moveTo>
                    <a:pt x="1" y="52797"/>
                  </a:moveTo>
                  <a:lnTo>
                    <a:pt x="43801" y="0"/>
                  </a:lnTo>
                  <a:lnTo>
                    <a:pt x="111401" y="11520"/>
                  </a:lnTo>
                  <a:lnTo>
                    <a:pt x="135262" y="75837"/>
                  </a:lnTo>
                  <a:lnTo>
                    <a:pt x="91462" y="128634"/>
                  </a:lnTo>
                  <a:lnTo>
                    <a:pt x="23831" y="11711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-1324100" y="-2467250"/>
              <a:ext cx="3795700" cy="3557075"/>
            </a:xfrm>
            <a:custGeom>
              <a:avLst/>
              <a:gdLst/>
              <a:ahLst/>
              <a:cxnLst/>
              <a:rect l="l" t="t" r="r" b="b"/>
              <a:pathLst>
                <a:path w="151828" h="142283" fill="none" extrusionOk="0">
                  <a:moveTo>
                    <a:pt x="1" y="60336"/>
                  </a:moveTo>
                  <a:lnTo>
                    <a:pt x="47327" y="1"/>
                  </a:lnTo>
                  <a:lnTo>
                    <a:pt x="123225" y="10791"/>
                  </a:lnTo>
                  <a:lnTo>
                    <a:pt x="151827" y="81917"/>
                  </a:lnTo>
                  <a:lnTo>
                    <a:pt x="104532" y="142282"/>
                  </a:lnTo>
                  <a:lnTo>
                    <a:pt x="28634" y="131462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3"/>
            <p:cNvSpPr/>
            <p:nvPr/>
          </p:nvSpPr>
          <p:spPr>
            <a:xfrm>
              <a:off x="-1530775" y="-2638225"/>
              <a:ext cx="4209825" cy="3898250"/>
            </a:xfrm>
            <a:custGeom>
              <a:avLst/>
              <a:gdLst/>
              <a:ahLst/>
              <a:cxnLst/>
              <a:rect l="l" t="t" r="r" b="b"/>
              <a:pathLst>
                <a:path w="168393" h="155930" fill="none" extrusionOk="0">
                  <a:moveTo>
                    <a:pt x="0" y="67904"/>
                  </a:moveTo>
                  <a:lnTo>
                    <a:pt x="50822" y="1"/>
                  </a:lnTo>
                  <a:lnTo>
                    <a:pt x="135018" y="10092"/>
                  </a:lnTo>
                  <a:lnTo>
                    <a:pt x="168392" y="88057"/>
                  </a:lnTo>
                  <a:lnTo>
                    <a:pt x="117571" y="155930"/>
                  </a:lnTo>
                  <a:lnTo>
                    <a:pt x="33375" y="145839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3"/>
            <p:cNvSpPr/>
            <p:nvPr/>
          </p:nvSpPr>
          <p:spPr>
            <a:xfrm>
              <a:off x="-1738225" y="-2808425"/>
              <a:ext cx="4624725" cy="4238675"/>
            </a:xfrm>
            <a:custGeom>
              <a:avLst/>
              <a:gdLst/>
              <a:ahLst/>
              <a:cxnLst/>
              <a:rect l="l" t="t" r="r" b="b"/>
              <a:pathLst>
                <a:path w="184989" h="169547" fill="none" extrusionOk="0">
                  <a:moveTo>
                    <a:pt x="0" y="75411"/>
                  </a:moveTo>
                  <a:lnTo>
                    <a:pt x="54348" y="0"/>
                  </a:lnTo>
                  <a:lnTo>
                    <a:pt x="146842" y="9362"/>
                  </a:lnTo>
                  <a:lnTo>
                    <a:pt x="184989" y="94135"/>
                  </a:lnTo>
                  <a:lnTo>
                    <a:pt x="130641" y="169547"/>
                  </a:lnTo>
                  <a:lnTo>
                    <a:pt x="38147" y="160185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23"/>
          <p:cNvGrpSpPr/>
          <p:nvPr/>
        </p:nvGrpSpPr>
        <p:grpSpPr>
          <a:xfrm>
            <a:off x="5359300" y="4206150"/>
            <a:ext cx="4624725" cy="4238675"/>
            <a:chOff x="-2409450" y="-1233250"/>
            <a:chExt cx="4624725" cy="4238675"/>
          </a:xfrm>
        </p:grpSpPr>
        <p:sp>
          <p:nvSpPr>
            <p:cNvPr id="601" name="Google Shape;601;p23"/>
            <p:cNvSpPr/>
            <p:nvPr/>
          </p:nvSpPr>
          <p:spPr>
            <a:xfrm>
              <a:off x="-751375" y="130750"/>
              <a:ext cx="1308575" cy="1511425"/>
            </a:xfrm>
            <a:custGeom>
              <a:avLst/>
              <a:gdLst/>
              <a:ahLst/>
              <a:cxnLst/>
              <a:rect l="l" t="t" r="r" b="b"/>
              <a:pathLst>
                <a:path w="52343" h="60457" fill="none" extrusionOk="0">
                  <a:moveTo>
                    <a:pt x="1" y="15107"/>
                  </a:moveTo>
                  <a:lnTo>
                    <a:pt x="26171" y="0"/>
                  </a:lnTo>
                  <a:lnTo>
                    <a:pt x="52342" y="15107"/>
                  </a:lnTo>
                  <a:lnTo>
                    <a:pt x="52342" y="45320"/>
                  </a:lnTo>
                  <a:lnTo>
                    <a:pt x="26171" y="60457"/>
                  </a:lnTo>
                  <a:lnTo>
                    <a:pt x="1" y="4532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-958825" y="-40225"/>
              <a:ext cx="1723475" cy="1852625"/>
            </a:xfrm>
            <a:custGeom>
              <a:avLst/>
              <a:gdLst/>
              <a:ahLst/>
              <a:cxnLst/>
              <a:rect l="l" t="t" r="r" b="b"/>
              <a:pathLst>
                <a:path w="68939" h="74105" fill="none" extrusionOk="0">
                  <a:moveTo>
                    <a:pt x="1" y="22675"/>
                  </a:moveTo>
                  <a:lnTo>
                    <a:pt x="29697" y="0"/>
                  </a:lnTo>
                  <a:lnTo>
                    <a:pt x="64166" y="14408"/>
                  </a:lnTo>
                  <a:lnTo>
                    <a:pt x="68938" y="51460"/>
                  </a:lnTo>
                  <a:lnTo>
                    <a:pt x="39242" y="74105"/>
                  </a:lnTo>
                  <a:lnTo>
                    <a:pt x="4773" y="59697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-1166275" y="-210450"/>
              <a:ext cx="2137600" cy="2193075"/>
            </a:xfrm>
            <a:custGeom>
              <a:avLst/>
              <a:gdLst/>
              <a:ahLst/>
              <a:cxnLst/>
              <a:rect l="l" t="t" r="r" b="b"/>
              <a:pathLst>
                <a:path w="85504" h="87723" fill="none" extrusionOk="0">
                  <a:moveTo>
                    <a:pt x="1" y="30183"/>
                  </a:moveTo>
                  <a:lnTo>
                    <a:pt x="33223" y="1"/>
                  </a:lnTo>
                  <a:lnTo>
                    <a:pt x="75990" y="13679"/>
                  </a:lnTo>
                  <a:lnTo>
                    <a:pt x="85504" y="57539"/>
                  </a:lnTo>
                  <a:lnTo>
                    <a:pt x="52312" y="87722"/>
                  </a:lnTo>
                  <a:lnTo>
                    <a:pt x="9545" y="7404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-1372975" y="-380675"/>
              <a:ext cx="2551750" cy="2534275"/>
            </a:xfrm>
            <a:custGeom>
              <a:avLst/>
              <a:gdLst/>
              <a:ahLst/>
              <a:cxnLst/>
              <a:rect l="l" t="t" r="r" b="b"/>
              <a:pathLst>
                <a:path w="102070" h="101371" fill="none" extrusionOk="0">
                  <a:moveTo>
                    <a:pt x="1" y="37722"/>
                  </a:moveTo>
                  <a:lnTo>
                    <a:pt x="36719" y="1"/>
                  </a:lnTo>
                  <a:lnTo>
                    <a:pt x="87784" y="12949"/>
                  </a:lnTo>
                  <a:lnTo>
                    <a:pt x="102070" y="63619"/>
                  </a:lnTo>
                  <a:lnTo>
                    <a:pt x="65321" y="101370"/>
                  </a:lnTo>
                  <a:lnTo>
                    <a:pt x="14287" y="88391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-1580425" y="-551650"/>
              <a:ext cx="2966650" cy="2875450"/>
            </a:xfrm>
            <a:custGeom>
              <a:avLst/>
              <a:gdLst/>
              <a:ahLst/>
              <a:cxnLst/>
              <a:rect l="l" t="t" r="r" b="b"/>
              <a:pathLst>
                <a:path w="118666" h="115018" fill="none" extrusionOk="0">
                  <a:moveTo>
                    <a:pt x="1" y="45290"/>
                  </a:moveTo>
                  <a:lnTo>
                    <a:pt x="40245" y="1"/>
                  </a:lnTo>
                  <a:lnTo>
                    <a:pt x="99577" y="12250"/>
                  </a:lnTo>
                  <a:lnTo>
                    <a:pt x="118666" y="69759"/>
                  </a:lnTo>
                  <a:lnTo>
                    <a:pt x="78391" y="115018"/>
                  </a:lnTo>
                  <a:lnTo>
                    <a:pt x="19059" y="102768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-1787875" y="-721850"/>
              <a:ext cx="3381550" cy="3215875"/>
            </a:xfrm>
            <a:custGeom>
              <a:avLst/>
              <a:gdLst/>
              <a:ahLst/>
              <a:cxnLst/>
              <a:rect l="l" t="t" r="r" b="b"/>
              <a:pathLst>
                <a:path w="135262" h="128635" fill="none" extrusionOk="0">
                  <a:moveTo>
                    <a:pt x="1" y="52797"/>
                  </a:moveTo>
                  <a:lnTo>
                    <a:pt x="43801" y="0"/>
                  </a:lnTo>
                  <a:lnTo>
                    <a:pt x="111401" y="11520"/>
                  </a:lnTo>
                  <a:lnTo>
                    <a:pt x="135262" y="75837"/>
                  </a:lnTo>
                  <a:lnTo>
                    <a:pt x="91462" y="128634"/>
                  </a:lnTo>
                  <a:lnTo>
                    <a:pt x="23831" y="11711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-1995325" y="-892075"/>
              <a:ext cx="3795700" cy="3557075"/>
            </a:xfrm>
            <a:custGeom>
              <a:avLst/>
              <a:gdLst/>
              <a:ahLst/>
              <a:cxnLst/>
              <a:rect l="l" t="t" r="r" b="b"/>
              <a:pathLst>
                <a:path w="151828" h="142283" fill="none" extrusionOk="0">
                  <a:moveTo>
                    <a:pt x="1" y="60336"/>
                  </a:moveTo>
                  <a:lnTo>
                    <a:pt x="47327" y="1"/>
                  </a:lnTo>
                  <a:lnTo>
                    <a:pt x="123225" y="10791"/>
                  </a:lnTo>
                  <a:lnTo>
                    <a:pt x="151827" y="81917"/>
                  </a:lnTo>
                  <a:lnTo>
                    <a:pt x="104532" y="142282"/>
                  </a:lnTo>
                  <a:lnTo>
                    <a:pt x="28634" y="131462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-2202000" y="-1063050"/>
              <a:ext cx="4209825" cy="3898250"/>
            </a:xfrm>
            <a:custGeom>
              <a:avLst/>
              <a:gdLst/>
              <a:ahLst/>
              <a:cxnLst/>
              <a:rect l="l" t="t" r="r" b="b"/>
              <a:pathLst>
                <a:path w="168393" h="155930" fill="none" extrusionOk="0">
                  <a:moveTo>
                    <a:pt x="0" y="67904"/>
                  </a:moveTo>
                  <a:lnTo>
                    <a:pt x="50822" y="1"/>
                  </a:lnTo>
                  <a:lnTo>
                    <a:pt x="135018" y="10092"/>
                  </a:lnTo>
                  <a:lnTo>
                    <a:pt x="168392" y="88057"/>
                  </a:lnTo>
                  <a:lnTo>
                    <a:pt x="117571" y="155930"/>
                  </a:lnTo>
                  <a:lnTo>
                    <a:pt x="33375" y="145839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-2409450" y="-1233250"/>
              <a:ext cx="4624725" cy="4238675"/>
            </a:xfrm>
            <a:custGeom>
              <a:avLst/>
              <a:gdLst/>
              <a:ahLst/>
              <a:cxnLst/>
              <a:rect l="l" t="t" r="r" b="b"/>
              <a:pathLst>
                <a:path w="184989" h="169547" fill="none" extrusionOk="0">
                  <a:moveTo>
                    <a:pt x="0" y="75411"/>
                  </a:moveTo>
                  <a:lnTo>
                    <a:pt x="54348" y="0"/>
                  </a:lnTo>
                  <a:lnTo>
                    <a:pt x="146842" y="9362"/>
                  </a:lnTo>
                  <a:lnTo>
                    <a:pt x="184989" y="94135"/>
                  </a:lnTo>
                  <a:lnTo>
                    <a:pt x="130641" y="169547"/>
                  </a:lnTo>
                  <a:lnTo>
                    <a:pt x="38147" y="160185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linker SemiBold"/>
              <a:buNone/>
              <a:defRPr sz="2800">
                <a:solidFill>
                  <a:schemeClr val="lt2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 SemiBold"/>
              <a:buNone/>
              <a:defRPr sz="2800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●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ig Shoulders Text Light"/>
              <a:buChar char="○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Big Shoulders Text Light"/>
              <a:buChar char="■"/>
              <a:defRPr sz="1600">
                <a:solidFill>
                  <a:schemeClr val="lt1"/>
                </a:solidFill>
                <a:latin typeface="Big Shoulders Text Light"/>
                <a:ea typeface="Big Shoulders Text Light"/>
                <a:cs typeface="Big Shoulders Text Light"/>
                <a:sym typeface="Big Shoulders Tex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1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gpiosenka/sports-classification" TargetMode="External"/><Relationship Id="rId7" Type="http://schemas.openxmlformats.org/officeDocument/2006/relationships/hyperlink" Target="https://www.youtube.com/watch?v=_2EHcpg52uU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iq.opengenus.org/resnet50-architecture/" TargetMode="External"/><Relationship Id="rId5" Type="http://schemas.openxmlformats.org/officeDocument/2006/relationships/hyperlink" Target="https://www.geeksforgeeks.org/vgg-16-cnn-model/" TargetMode="External"/><Relationship Id="rId4" Type="http://schemas.openxmlformats.org/officeDocument/2006/relationships/hyperlink" Target="https://analyticsindiamag.com/a-comparison-of-4-popular-transfer-learning-models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9"/>
          <p:cNvSpPr txBox="1">
            <a:spLocks noGrp="1"/>
          </p:cNvSpPr>
          <p:nvPr>
            <p:ph type="ctrTitle"/>
          </p:nvPr>
        </p:nvSpPr>
        <p:spPr>
          <a:xfrm>
            <a:off x="2338500" y="1274925"/>
            <a:ext cx="4467000" cy="6531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7" name="Google Shape;747;p29"/>
          <p:cNvSpPr txBox="1">
            <a:spLocks noGrp="1"/>
          </p:cNvSpPr>
          <p:nvPr>
            <p:ph type="subTitle" idx="1"/>
          </p:nvPr>
        </p:nvSpPr>
        <p:spPr>
          <a:xfrm>
            <a:off x="1841100" y="2320949"/>
            <a:ext cx="54618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Mostajeran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Zahra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Salarian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Pariya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Mehrbod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KashfiPour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a-IR" dirty="0">
              <a:latin typeface="IRNazli" panose="02000506000000020002" pitchFamily="2" charset="-78"/>
              <a:cs typeface="IRNazli" panose="02000506000000020002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52;p30">
            <a:extLst>
              <a:ext uri="{FF2B5EF4-FFF2-40B4-BE49-F238E27FC236}">
                <a16:creationId xmlns:a16="http://schemas.microsoft.com/office/drawing/2014/main" id="{43B84FBF-F265-34FD-08A9-D7C0DB9D83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Network</a:t>
            </a:r>
            <a:endParaRPr sz="3600" dirty="0">
              <a:solidFill>
                <a:schemeClr val="tx2"/>
              </a:solidFill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CE0B9F-9663-44CA-AE44-AE8B9E234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21" y="1046206"/>
            <a:ext cx="6517045" cy="366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7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57C180-0D7C-12C6-820A-3E3D784633D3}"/>
              </a:ext>
            </a:extLst>
          </p:cNvPr>
          <p:cNvCxnSpPr>
            <a:cxnSpLocks/>
            <a:stCxn id="12" idx="7"/>
            <a:endCxn id="11" idx="1"/>
          </p:cNvCxnSpPr>
          <p:nvPr/>
        </p:nvCxnSpPr>
        <p:spPr>
          <a:xfrm flipV="1">
            <a:off x="5637709" y="1321378"/>
            <a:ext cx="807454" cy="648505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B52D48-619B-5FEB-01F4-B445748F7AFF}"/>
              </a:ext>
            </a:extLst>
          </p:cNvPr>
          <p:cNvCxnSpPr>
            <a:cxnSpLocks/>
            <a:stCxn id="12" idx="6"/>
            <a:endCxn id="9" idx="2"/>
          </p:cNvCxnSpPr>
          <p:nvPr/>
        </p:nvCxnSpPr>
        <p:spPr>
          <a:xfrm flipV="1">
            <a:off x="5687925" y="1966102"/>
            <a:ext cx="757238" cy="125015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ED96F4-D5E1-C57C-DEDF-B641480D7993}"/>
              </a:ext>
            </a:extLst>
          </p:cNvPr>
          <p:cNvCxnSpPr>
            <a:cxnSpLocks/>
            <a:stCxn id="12" idx="5"/>
            <a:endCxn id="10" idx="2"/>
          </p:cNvCxnSpPr>
          <p:nvPr/>
        </p:nvCxnSpPr>
        <p:spPr>
          <a:xfrm>
            <a:off x="5637709" y="2212351"/>
            <a:ext cx="807454" cy="398474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66F9C3-F89D-E8F7-0C27-82E1A92F4054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5590995" y="2246231"/>
            <a:ext cx="854168" cy="1009317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B9FF73-61D9-9BC7-5614-DB5EE571A814}"/>
              </a:ext>
            </a:extLst>
          </p:cNvPr>
          <p:cNvCxnSpPr>
            <a:cxnSpLocks/>
            <a:stCxn id="13" idx="0"/>
            <a:endCxn id="11" idx="3"/>
          </p:cNvCxnSpPr>
          <p:nvPr/>
        </p:nvCxnSpPr>
        <p:spPr>
          <a:xfrm flipV="1">
            <a:off x="5516475" y="1442612"/>
            <a:ext cx="978904" cy="1339663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BBCCAF-69B0-AAA7-BA22-E4420DE9F4FB}"/>
              </a:ext>
            </a:extLst>
          </p:cNvPr>
          <p:cNvCxnSpPr>
            <a:stCxn id="13" idx="7"/>
            <a:endCxn id="9" idx="3"/>
          </p:cNvCxnSpPr>
          <p:nvPr/>
        </p:nvCxnSpPr>
        <p:spPr>
          <a:xfrm flipV="1">
            <a:off x="5637709" y="2087335"/>
            <a:ext cx="857670" cy="745156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8623EE-4CC9-7BE0-532A-7C8B4FA6074D}"/>
              </a:ext>
            </a:extLst>
          </p:cNvPr>
          <p:cNvCxnSpPr>
            <a:stCxn id="13" idx="6"/>
            <a:endCxn id="10" idx="3"/>
          </p:cNvCxnSpPr>
          <p:nvPr/>
        </p:nvCxnSpPr>
        <p:spPr>
          <a:xfrm flipV="1">
            <a:off x="5687925" y="2732059"/>
            <a:ext cx="807454" cy="221666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0D349D-36CD-C099-DBC0-27EC8E0979D1}"/>
              </a:ext>
            </a:extLst>
          </p:cNvPr>
          <p:cNvCxnSpPr>
            <a:stCxn id="13" idx="5"/>
            <a:endCxn id="8" idx="2"/>
          </p:cNvCxnSpPr>
          <p:nvPr/>
        </p:nvCxnSpPr>
        <p:spPr>
          <a:xfrm>
            <a:off x="5637709" y="3074958"/>
            <a:ext cx="807454" cy="180590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A780D5-C1EB-CA92-DC24-337CEFD7D3EA}"/>
              </a:ext>
            </a:extLst>
          </p:cNvPr>
          <p:cNvCxnSpPr>
            <a:stCxn id="13" idx="4"/>
            <a:endCxn id="5" idx="2"/>
          </p:cNvCxnSpPr>
          <p:nvPr/>
        </p:nvCxnSpPr>
        <p:spPr>
          <a:xfrm>
            <a:off x="5516475" y="3125174"/>
            <a:ext cx="928688" cy="775097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68DC21-4F92-B89F-10CE-28D59112D36B}"/>
              </a:ext>
            </a:extLst>
          </p:cNvPr>
          <p:cNvCxnSpPr>
            <a:stCxn id="12" idx="4"/>
            <a:endCxn id="5" idx="1"/>
          </p:cNvCxnSpPr>
          <p:nvPr/>
        </p:nvCxnSpPr>
        <p:spPr>
          <a:xfrm>
            <a:off x="5516475" y="2262567"/>
            <a:ext cx="978904" cy="1516471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123C178-CFD0-528D-9188-4C1715818ACA}"/>
              </a:ext>
            </a:extLst>
          </p:cNvPr>
          <p:cNvCxnSpPr>
            <a:cxnSpLocks/>
            <a:stCxn id="11" idx="6"/>
            <a:endCxn id="37" idx="0"/>
          </p:cNvCxnSpPr>
          <p:nvPr/>
        </p:nvCxnSpPr>
        <p:spPr>
          <a:xfrm>
            <a:off x="6788062" y="1321378"/>
            <a:ext cx="928688" cy="1138535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6EB0DD8-D42A-4C49-0B2D-C91797D2BE5A}"/>
              </a:ext>
            </a:extLst>
          </p:cNvPr>
          <p:cNvCxnSpPr>
            <a:cxnSpLocks/>
            <a:stCxn id="9" idx="6"/>
            <a:endCxn id="37" idx="1"/>
          </p:cNvCxnSpPr>
          <p:nvPr/>
        </p:nvCxnSpPr>
        <p:spPr>
          <a:xfrm>
            <a:off x="6788063" y="1966101"/>
            <a:ext cx="807454" cy="544028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0D9089-B8A8-18C2-D512-91B1D53A7ED4}"/>
              </a:ext>
            </a:extLst>
          </p:cNvPr>
          <p:cNvCxnSpPr>
            <a:stCxn id="10" idx="6"/>
            <a:endCxn id="37" idx="2"/>
          </p:cNvCxnSpPr>
          <p:nvPr/>
        </p:nvCxnSpPr>
        <p:spPr>
          <a:xfrm>
            <a:off x="6788062" y="2610824"/>
            <a:ext cx="757238" cy="20538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AC6C7B-E4FC-B743-3723-65B6F31B79EE}"/>
              </a:ext>
            </a:extLst>
          </p:cNvPr>
          <p:cNvCxnSpPr>
            <a:cxnSpLocks/>
            <a:stCxn id="8" idx="6"/>
            <a:endCxn id="37" idx="3"/>
          </p:cNvCxnSpPr>
          <p:nvPr/>
        </p:nvCxnSpPr>
        <p:spPr>
          <a:xfrm flipV="1">
            <a:off x="6788063" y="2752596"/>
            <a:ext cx="807454" cy="502952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F8F2D43-5D4A-9F07-6820-8CDD7248CAD1}"/>
              </a:ext>
            </a:extLst>
          </p:cNvPr>
          <p:cNvCxnSpPr>
            <a:cxnSpLocks/>
            <a:stCxn id="5" idx="6"/>
            <a:endCxn id="37" idx="4"/>
          </p:cNvCxnSpPr>
          <p:nvPr/>
        </p:nvCxnSpPr>
        <p:spPr>
          <a:xfrm flipV="1">
            <a:off x="6788062" y="2802812"/>
            <a:ext cx="928688" cy="1097459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be 52">
            <a:extLst>
              <a:ext uri="{FF2B5EF4-FFF2-40B4-BE49-F238E27FC236}">
                <a16:creationId xmlns:a16="http://schemas.microsoft.com/office/drawing/2014/main" id="{D7119B30-9FA6-5A59-855B-27806AE849F4}"/>
              </a:ext>
            </a:extLst>
          </p:cNvPr>
          <p:cNvSpPr/>
          <p:nvPr/>
        </p:nvSpPr>
        <p:spPr>
          <a:xfrm>
            <a:off x="2243375" y="1806280"/>
            <a:ext cx="706856" cy="1407695"/>
          </a:xfrm>
          <a:prstGeom prst="cube">
            <a:avLst>
              <a:gd name="adj" fmla="val 71428"/>
            </a:avLst>
          </a:prstGeom>
          <a:solidFill>
            <a:srgbClr val="FFFF70"/>
          </a:solidFill>
          <a:ln>
            <a:noFill/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70"/>
              </a:solidFill>
            </a:endParaRPr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C2347495-0AC0-5B68-9BED-80050F94A910}"/>
              </a:ext>
            </a:extLst>
          </p:cNvPr>
          <p:cNvSpPr/>
          <p:nvPr/>
        </p:nvSpPr>
        <p:spPr>
          <a:xfrm>
            <a:off x="3087487" y="1937367"/>
            <a:ext cx="515096" cy="1025808"/>
          </a:xfrm>
          <a:prstGeom prst="cube">
            <a:avLst>
              <a:gd name="adj" fmla="val 71428"/>
            </a:avLst>
          </a:prstGeom>
          <a:solidFill>
            <a:srgbClr val="FFFF70"/>
          </a:solidFill>
          <a:ln>
            <a:noFill/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70"/>
              </a:solidFill>
            </a:endParaRPr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43415614-DCDC-E990-F6E6-49DB8BB364E7}"/>
              </a:ext>
            </a:extLst>
          </p:cNvPr>
          <p:cNvSpPr/>
          <p:nvPr/>
        </p:nvSpPr>
        <p:spPr>
          <a:xfrm>
            <a:off x="4004337" y="2003829"/>
            <a:ext cx="458033" cy="912167"/>
          </a:xfrm>
          <a:prstGeom prst="cube">
            <a:avLst>
              <a:gd name="adj" fmla="val 71428"/>
            </a:avLst>
          </a:prstGeom>
          <a:solidFill>
            <a:srgbClr val="FFFF70"/>
          </a:solidFill>
          <a:ln>
            <a:noFill/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70"/>
              </a:solidFill>
            </a:endParaRPr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4A37D6E5-2EBE-C691-D46B-F3031BD89DB9}"/>
              </a:ext>
            </a:extLst>
          </p:cNvPr>
          <p:cNvSpPr/>
          <p:nvPr/>
        </p:nvSpPr>
        <p:spPr>
          <a:xfrm>
            <a:off x="4648896" y="2068781"/>
            <a:ext cx="412996" cy="822476"/>
          </a:xfrm>
          <a:prstGeom prst="cube">
            <a:avLst>
              <a:gd name="adj" fmla="val 71428"/>
            </a:avLst>
          </a:prstGeom>
          <a:solidFill>
            <a:srgbClr val="FFFF70"/>
          </a:solidFill>
          <a:ln>
            <a:noFill/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70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416B49FA-FD1C-E659-51D1-E01DC96B3A20}"/>
              </a:ext>
            </a:extLst>
          </p:cNvPr>
          <p:cNvSpPr/>
          <p:nvPr/>
        </p:nvSpPr>
        <p:spPr>
          <a:xfrm>
            <a:off x="2723209" y="2444643"/>
            <a:ext cx="232013" cy="70754"/>
          </a:xfrm>
          <a:prstGeom prst="rightArrow">
            <a:avLst/>
          </a:prstGeom>
          <a:solidFill>
            <a:srgbClr val="FFF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8B6558A9-D08E-08C6-F3BA-E4DAE6F7DC13}"/>
              </a:ext>
            </a:extLst>
          </p:cNvPr>
          <p:cNvSpPr/>
          <p:nvPr/>
        </p:nvSpPr>
        <p:spPr>
          <a:xfrm>
            <a:off x="4323592" y="2440072"/>
            <a:ext cx="232013" cy="70754"/>
          </a:xfrm>
          <a:prstGeom prst="rightArrow">
            <a:avLst/>
          </a:prstGeom>
          <a:solidFill>
            <a:srgbClr val="FFF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BD82BD1-9B3A-11A9-89E0-259007135E6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947234" y="2091116"/>
            <a:ext cx="397791" cy="340878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530EE7-4A7C-257E-6280-7BA3268BC40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938967" y="2212351"/>
            <a:ext cx="456275" cy="232292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813ABAA-6557-3170-CC06-1C533BB60B0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916014" y="2531175"/>
            <a:ext cx="479228" cy="301316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7C92E25-ED10-66A0-4BBB-589BD03B9F03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4924225" y="2553229"/>
            <a:ext cx="420800" cy="400496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A3CD8E4F-591B-B772-3123-AD6B64044F6A}"/>
              </a:ext>
            </a:extLst>
          </p:cNvPr>
          <p:cNvSpPr/>
          <p:nvPr/>
        </p:nvSpPr>
        <p:spPr>
          <a:xfrm>
            <a:off x="3423832" y="2445781"/>
            <a:ext cx="232013" cy="70754"/>
          </a:xfrm>
          <a:prstGeom prst="rightArrow">
            <a:avLst/>
          </a:prstGeom>
          <a:solidFill>
            <a:srgbClr val="FFF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4C485E6-B4AE-44E8-C1CC-D26E9846448F}"/>
              </a:ext>
            </a:extLst>
          </p:cNvPr>
          <p:cNvSpPr/>
          <p:nvPr/>
        </p:nvSpPr>
        <p:spPr>
          <a:xfrm>
            <a:off x="6445163" y="3728821"/>
            <a:ext cx="342900" cy="342900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C82B23A-ED9A-5241-789F-B69E327107DE}"/>
              </a:ext>
            </a:extLst>
          </p:cNvPr>
          <p:cNvSpPr/>
          <p:nvPr/>
        </p:nvSpPr>
        <p:spPr>
          <a:xfrm>
            <a:off x="6445163" y="3084098"/>
            <a:ext cx="342900" cy="342900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6E86E6A4-05D7-2AC9-A566-1EA2149D9232}"/>
              </a:ext>
            </a:extLst>
          </p:cNvPr>
          <p:cNvSpPr/>
          <p:nvPr/>
        </p:nvSpPr>
        <p:spPr>
          <a:xfrm>
            <a:off x="6445163" y="1794651"/>
            <a:ext cx="342900" cy="342900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72443F1-1D7C-BC8D-464B-EEE34FA2D137}"/>
              </a:ext>
            </a:extLst>
          </p:cNvPr>
          <p:cNvSpPr/>
          <p:nvPr/>
        </p:nvSpPr>
        <p:spPr>
          <a:xfrm>
            <a:off x="6445163" y="2439374"/>
            <a:ext cx="342900" cy="342900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FD31B9C-1B77-E78D-F4EB-CB3DF7D85DD4}"/>
              </a:ext>
            </a:extLst>
          </p:cNvPr>
          <p:cNvSpPr/>
          <p:nvPr/>
        </p:nvSpPr>
        <p:spPr>
          <a:xfrm>
            <a:off x="6445163" y="1149928"/>
            <a:ext cx="342900" cy="342900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771FB9B5-C570-6870-2636-19E2800DA02C}"/>
              </a:ext>
            </a:extLst>
          </p:cNvPr>
          <p:cNvSpPr/>
          <p:nvPr/>
        </p:nvSpPr>
        <p:spPr>
          <a:xfrm>
            <a:off x="5345025" y="1919666"/>
            <a:ext cx="342900" cy="342900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080D608D-4BAE-84DB-DE98-98D02D6C1D22}"/>
              </a:ext>
            </a:extLst>
          </p:cNvPr>
          <p:cNvSpPr/>
          <p:nvPr/>
        </p:nvSpPr>
        <p:spPr>
          <a:xfrm>
            <a:off x="5345025" y="2782274"/>
            <a:ext cx="342900" cy="342900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B174386D-57C8-E306-926A-451FE18D30BE}"/>
              </a:ext>
            </a:extLst>
          </p:cNvPr>
          <p:cNvSpPr/>
          <p:nvPr/>
        </p:nvSpPr>
        <p:spPr>
          <a:xfrm>
            <a:off x="7545300" y="2459912"/>
            <a:ext cx="342900" cy="342900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AD1001E5-0744-0ADC-6F92-34A941BB24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5" r="12100"/>
          <a:stretch/>
        </p:blipFill>
        <p:spPr>
          <a:xfrm>
            <a:off x="1125773" y="2067571"/>
            <a:ext cx="825654" cy="812609"/>
          </a:xfrm>
          <a:prstGeom prst="rect">
            <a:avLst/>
          </a:prstGeom>
        </p:spPr>
      </p:pic>
      <p:sp>
        <p:nvSpPr>
          <p:cNvPr id="82" name="Arrow: Right 81">
            <a:extLst>
              <a:ext uri="{FF2B5EF4-FFF2-40B4-BE49-F238E27FC236}">
                <a16:creationId xmlns:a16="http://schemas.microsoft.com/office/drawing/2014/main" id="{51B1B20C-7975-0F15-8A4E-A0BB9AC55565}"/>
              </a:ext>
            </a:extLst>
          </p:cNvPr>
          <p:cNvSpPr/>
          <p:nvPr/>
        </p:nvSpPr>
        <p:spPr>
          <a:xfrm>
            <a:off x="2037152" y="2431995"/>
            <a:ext cx="232013" cy="70754"/>
          </a:xfrm>
          <a:prstGeom prst="rightArrow">
            <a:avLst/>
          </a:prstGeom>
          <a:solidFill>
            <a:srgbClr val="FFF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sp>
        <p:nvSpPr>
          <p:cNvPr id="40" name="Google Shape;752;p30">
            <a:extLst>
              <a:ext uri="{FF2B5EF4-FFF2-40B4-BE49-F238E27FC236}">
                <a16:creationId xmlns:a16="http://schemas.microsoft.com/office/drawing/2014/main" id="{30F315D8-305E-50DC-38A5-AE68E8F0CEF4}"/>
              </a:ext>
            </a:extLst>
          </p:cNvPr>
          <p:cNvSpPr txBox="1">
            <a:spLocks/>
          </p:cNvSpPr>
          <p:nvPr/>
        </p:nvSpPr>
        <p:spPr>
          <a:xfrm>
            <a:off x="692400" y="486034"/>
            <a:ext cx="7759200" cy="56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Blinker SemiBold"/>
              <a:buNone/>
              <a:defRPr sz="7200" b="1" i="0" u="none" strike="noStrike" cap="none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r>
              <a:rPr lang="en-US" sz="3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steps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1BBE1D-B016-FA75-552F-5B77AB046546}"/>
              </a:ext>
            </a:extLst>
          </p:cNvPr>
          <p:cNvSpPr txBox="1"/>
          <p:nvPr/>
        </p:nvSpPr>
        <p:spPr>
          <a:xfrm>
            <a:off x="1117953" y="1233073"/>
            <a:ext cx="19399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70"/>
                </a:solidFill>
              </a:rPr>
              <a:t>1. Obtain a pre-trained model</a:t>
            </a:r>
          </a:p>
        </p:txBody>
      </p:sp>
    </p:spTree>
    <p:extLst>
      <p:ext uri="{BB962C8B-B14F-4D97-AF65-F5344CB8AC3E}">
        <p14:creationId xmlns:p14="http://schemas.microsoft.com/office/powerpoint/2010/main" val="363975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mph" presetSubtype="2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mph" presetSubtype="2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mph" presetSubtype="2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7" presetClass="emph" presetSubtype="2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0"/>
                            </p:stCondLst>
                            <p:childTnLst>
                              <p:par>
                                <p:cTn id="92" presetID="7" presetClass="emph" presetSubtype="2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7FF4A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57C180-0D7C-12C6-820A-3E3D784633D3}"/>
              </a:ext>
            </a:extLst>
          </p:cNvPr>
          <p:cNvCxnSpPr>
            <a:cxnSpLocks/>
            <a:stCxn id="12" idx="7"/>
            <a:endCxn id="11" idx="1"/>
          </p:cNvCxnSpPr>
          <p:nvPr/>
        </p:nvCxnSpPr>
        <p:spPr>
          <a:xfrm flipV="1">
            <a:off x="5655757" y="1306338"/>
            <a:ext cx="807454" cy="648505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B52D48-619B-5FEB-01F4-B445748F7AFF}"/>
              </a:ext>
            </a:extLst>
          </p:cNvPr>
          <p:cNvCxnSpPr>
            <a:cxnSpLocks/>
            <a:stCxn id="12" idx="6"/>
            <a:endCxn id="9" idx="2"/>
          </p:cNvCxnSpPr>
          <p:nvPr/>
        </p:nvCxnSpPr>
        <p:spPr>
          <a:xfrm flipV="1">
            <a:off x="5705973" y="1951062"/>
            <a:ext cx="757238" cy="125015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ED96F4-D5E1-C57C-DEDF-B641480D7993}"/>
              </a:ext>
            </a:extLst>
          </p:cNvPr>
          <p:cNvCxnSpPr>
            <a:cxnSpLocks/>
            <a:stCxn id="12" idx="5"/>
            <a:endCxn id="10" idx="2"/>
          </p:cNvCxnSpPr>
          <p:nvPr/>
        </p:nvCxnSpPr>
        <p:spPr>
          <a:xfrm>
            <a:off x="5655757" y="2197311"/>
            <a:ext cx="807454" cy="398474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66F9C3-F89D-E8F7-0C27-82E1A92F4054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5609043" y="2231191"/>
            <a:ext cx="854168" cy="1009317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B9FF73-61D9-9BC7-5614-DB5EE571A814}"/>
              </a:ext>
            </a:extLst>
          </p:cNvPr>
          <p:cNvCxnSpPr>
            <a:cxnSpLocks/>
            <a:stCxn id="13" idx="0"/>
            <a:endCxn id="11" idx="3"/>
          </p:cNvCxnSpPr>
          <p:nvPr/>
        </p:nvCxnSpPr>
        <p:spPr>
          <a:xfrm flipV="1">
            <a:off x="5534523" y="1427572"/>
            <a:ext cx="978904" cy="1339663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BBCCAF-69B0-AAA7-BA22-E4420DE9F4FB}"/>
              </a:ext>
            </a:extLst>
          </p:cNvPr>
          <p:cNvCxnSpPr>
            <a:stCxn id="13" idx="7"/>
            <a:endCxn id="9" idx="3"/>
          </p:cNvCxnSpPr>
          <p:nvPr/>
        </p:nvCxnSpPr>
        <p:spPr>
          <a:xfrm flipV="1">
            <a:off x="5655757" y="2072295"/>
            <a:ext cx="857670" cy="745156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8623EE-4CC9-7BE0-532A-7C8B4FA6074D}"/>
              </a:ext>
            </a:extLst>
          </p:cNvPr>
          <p:cNvCxnSpPr>
            <a:stCxn id="13" idx="6"/>
            <a:endCxn id="10" idx="3"/>
          </p:cNvCxnSpPr>
          <p:nvPr/>
        </p:nvCxnSpPr>
        <p:spPr>
          <a:xfrm flipV="1">
            <a:off x="5705973" y="2717019"/>
            <a:ext cx="807454" cy="221666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0D349D-36CD-C099-DBC0-27EC8E0979D1}"/>
              </a:ext>
            </a:extLst>
          </p:cNvPr>
          <p:cNvCxnSpPr>
            <a:stCxn id="13" idx="5"/>
            <a:endCxn id="8" idx="2"/>
          </p:cNvCxnSpPr>
          <p:nvPr/>
        </p:nvCxnSpPr>
        <p:spPr>
          <a:xfrm>
            <a:off x="5655757" y="3059918"/>
            <a:ext cx="807454" cy="180590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A780D5-C1EB-CA92-DC24-337CEFD7D3EA}"/>
              </a:ext>
            </a:extLst>
          </p:cNvPr>
          <p:cNvCxnSpPr>
            <a:stCxn id="13" idx="4"/>
            <a:endCxn id="5" idx="2"/>
          </p:cNvCxnSpPr>
          <p:nvPr/>
        </p:nvCxnSpPr>
        <p:spPr>
          <a:xfrm>
            <a:off x="5534523" y="3110134"/>
            <a:ext cx="928688" cy="775097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68DC21-4F92-B89F-10CE-28D59112D36B}"/>
              </a:ext>
            </a:extLst>
          </p:cNvPr>
          <p:cNvCxnSpPr>
            <a:stCxn id="12" idx="4"/>
            <a:endCxn id="5" idx="1"/>
          </p:cNvCxnSpPr>
          <p:nvPr/>
        </p:nvCxnSpPr>
        <p:spPr>
          <a:xfrm>
            <a:off x="5534523" y="2247527"/>
            <a:ext cx="978904" cy="1516471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123C178-CFD0-528D-9188-4C1715818ACA}"/>
              </a:ext>
            </a:extLst>
          </p:cNvPr>
          <p:cNvCxnSpPr>
            <a:cxnSpLocks/>
            <a:stCxn id="11" idx="6"/>
            <a:endCxn id="37" idx="0"/>
          </p:cNvCxnSpPr>
          <p:nvPr/>
        </p:nvCxnSpPr>
        <p:spPr>
          <a:xfrm>
            <a:off x="6806110" y="1306338"/>
            <a:ext cx="928688" cy="1138535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FD31B9C-1B77-E78D-F4EB-CB3DF7D85DD4}"/>
              </a:ext>
            </a:extLst>
          </p:cNvPr>
          <p:cNvSpPr/>
          <p:nvPr/>
        </p:nvSpPr>
        <p:spPr>
          <a:xfrm>
            <a:off x="6463211" y="1134888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6EB0DD8-D42A-4C49-0B2D-C91797D2BE5A}"/>
              </a:ext>
            </a:extLst>
          </p:cNvPr>
          <p:cNvCxnSpPr>
            <a:cxnSpLocks/>
            <a:stCxn id="9" idx="6"/>
            <a:endCxn id="37" idx="1"/>
          </p:cNvCxnSpPr>
          <p:nvPr/>
        </p:nvCxnSpPr>
        <p:spPr>
          <a:xfrm>
            <a:off x="6806111" y="1951061"/>
            <a:ext cx="807454" cy="544028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0D9089-B8A8-18C2-D512-91B1D53A7ED4}"/>
              </a:ext>
            </a:extLst>
          </p:cNvPr>
          <p:cNvCxnSpPr>
            <a:stCxn id="10" idx="6"/>
            <a:endCxn id="37" idx="2"/>
          </p:cNvCxnSpPr>
          <p:nvPr/>
        </p:nvCxnSpPr>
        <p:spPr>
          <a:xfrm>
            <a:off x="6806110" y="2595785"/>
            <a:ext cx="757238" cy="20538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AC6C7B-E4FC-B743-3723-65B6F31B79EE}"/>
              </a:ext>
            </a:extLst>
          </p:cNvPr>
          <p:cNvCxnSpPr>
            <a:cxnSpLocks/>
            <a:stCxn id="8" idx="6"/>
            <a:endCxn id="37" idx="3"/>
          </p:cNvCxnSpPr>
          <p:nvPr/>
        </p:nvCxnSpPr>
        <p:spPr>
          <a:xfrm flipV="1">
            <a:off x="6806111" y="2737556"/>
            <a:ext cx="807454" cy="502952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F8F2D43-5D4A-9F07-6820-8CDD7248CAD1}"/>
              </a:ext>
            </a:extLst>
          </p:cNvPr>
          <p:cNvCxnSpPr>
            <a:cxnSpLocks/>
            <a:stCxn id="5" idx="6"/>
            <a:endCxn id="37" idx="4"/>
          </p:cNvCxnSpPr>
          <p:nvPr/>
        </p:nvCxnSpPr>
        <p:spPr>
          <a:xfrm flipV="1">
            <a:off x="6806110" y="2787772"/>
            <a:ext cx="928688" cy="1097459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be 52">
            <a:extLst>
              <a:ext uri="{FF2B5EF4-FFF2-40B4-BE49-F238E27FC236}">
                <a16:creationId xmlns:a16="http://schemas.microsoft.com/office/drawing/2014/main" id="{D7119B30-9FA6-5A59-855B-27806AE849F4}"/>
              </a:ext>
            </a:extLst>
          </p:cNvPr>
          <p:cNvSpPr/>
          <p:nvPr/>
        </p:nvSpPr>
        <p:spPr>
          <a:xfrm>
            <a:off x="2261423" y="1791241"/>
            <a:ext cx="706856" cy="1407695"/>
          </a:xfrm>
          <a:prstGeom prst="cube">
            <a:avLst>
              <a:gd name="adj" fmla="val 71428"/>
            </a:avLst>
          </a:prstGeom>
          <a:solidFill>
            <a:srgbClr val="FFFF70"/>
          </a:solidFill>
          <a:ln>
            <a:noFill/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70"/>
              </a:solidFill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4C485E6-B4AE-44E8-C1CC-D26E9846448F}"/>
              </a:ext>
            </a:extLst>
          </p:cNvPr>
          <p:cNvSpPr/>
          <p:nvPr/>
        </p:nvSpPr>
        <p:spPr>
          <a:xfrm>
            <a:off x="6463211" y="3713781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C82B23A-ED9A-5241-789F-B69E327107DE}"/>
              </a:ext>
            </a:extLst>
          </p:cNvPr>
          <p:cNvSpPr/>
          <p:nvPr/>
        </p:nvSpPr>
        <p:spPr>
          <a:xfrm>
            <a:off x="6463211" y="3069058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6E86E6A4-05D7-2AC9-A566-1EA2149D9232}"/>
              </a:ext>
            </a:extLst>
          </p:cNvPr>
          <p:cNvSpPr/>
          <p:nvPr/>
        </p:nvSpPr>
        <p:spPr>
          <a:xfrm>
            <a:off x="6463211" y="1779611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72443F1-1D7C-BC8D-464B-EEE34FA2D137}"/>
              </a:ext>
            </a:extLst>
          </p:cNvPr>
          <p:cNvSpPr/>
          <p:nvPr/>
        </p:nvSpPr>
        <p:spPr>
          <a:xfrm>
            <a:off x="6463211" y="2424335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C2347495-0AC0-5B68-9BED-80050F94A910}"/>
              </a:ext>
            </a:extLst>
          </p:cNvPr>
          <p:cNvSpPr/>
          <p:nvPr/>
        </p:nvSpPr>
        <p:spPr>
          <a:xfrm>
            <a:off x="3105535" y="1922327"/>
            <a:ext cx="515096" cy="1025808"/>
          </a:xfrm>
          <a:prstGeom prst="cube">
            <a:avLst>
              <a:gd name="adj" fmla="val 71428"/>
            </a:avLst>
          </a:prstGeom>
          <a:solidFill>
            <a:srgbClr val="FFFF70"/>
          </a:solidFill>
          <a:ln>
            <a:noFill/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70"/>
              </a:solidFill>
            </a:endParaRPr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43415614-DCDC-E990-F6E6-49DB8BB364E7}"/>
              </a:ext>
            </a:extLst>
          </p:cNvPr>
          <p:cNvSpPr/>
          <p:nvPr/>
        </p:nvSpPr>
        <p:spPr>
          <a:xfrm>
            <a:off x="4022385" y="1988789"/>
            <a:ext cx="458033" cy="912167"/>
          </a:xfrm>
          <a:prstGeom prst="cube">
            <a:avLst>
              <a:gd name="adj" fmla="val 71428"/>
            </a:avLst>
          </a:prstGeom>
          <a:solidFill>
            <a:srgbClr val="FFFF70"/>
          </a:solidFill>
          <a:ln>
            <a:noFill/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70"/>
              </a:solidFill>
            </a:endParaRPr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4A37D6E5-2EBE-C691-D46B-F3031BD89DB9}"/>
              </a:ext>
            </a:extLst>
          </p:cNvPr>
          <p:cNvSpPr/>
          <p:nvPr/>
        </p:nvSpPr>
        <p:spPr>
          <a:xfrm>
            <a:off x="4666944" y="2053741"/>
            <a:ext cx="412996" cy="822476"/>
          </a:xfrm>
          <a:prstGeom prst="cube">
            <a:avLst>
              <a:gd name="adj" fmla="val 71428"/>
            </a:avLst>
          </a:prstGeom>
          <a:solidFill>
            <a:srgbClr val="FFFF70"/>
          </a:solidFill>
          <a:ln>
            <a:noFill/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70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416B49FA-FD1C-E659-51D1-E01DC96B3A20}"/>
              </a:ext>
            </a:extLst>
          </p:cNvPr>
          <p:cNvSpPr/>
          <p:nvPr/>
        </p:nvSpPr>
        <p:spPr>
          <a:xfrm>
            <a:off x="2741257" y="2429603"/>
            <a:ext cx="232013" cy="70754"/>
          </a:xfrm>
          <a:prstGeom prst="rightArrow">
            <a:avLst/>
          </a:prstGeom>
          <a:solidFill>
            <a:srgbClr val="FFF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8B6558A9-D08E-08C6-F3BA-E4DAE6F7DC13}"/>
              </a:ext>
            </a:extLst>
          </p:cNvPr>
          <p:cNvSpPr/>
          <p:nvPr/>
        </p:nvSpPr>
        <p:spPr>
          <a:xfrm>
            <a:off x="4319599" y="2423868"/>
            <a:ext cx="232013" cy="70754"/>
          </a:xfrm>
          <a:prstGeom prst="rightArrow">
            <a:avLst/>
          </a:prstGeom>
          <a:solidFill>
            <a:srgbClr val="FFF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B174386D-57C8-E306-926A-451FE18D30BE}"/>
              </a:ext>
            </a:extLst>
          </p:cNvPr>
          <p:cNvSpPr/>
          <p:nvPr/>
        </p:nvSpPr>
        <p:spPr>
          <a:xfrm>
            <a:off x="7563348" y="2444873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BD82BD1-9B3A-11A9-89E0-259007135E6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965282" y="2076077"/>
            <a:ext cx="397791" cy="340878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530EE7-4A7C-257E-6280-7BA3268BC40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957015" y="2197311"/>
            <a:ext cx="456275" cy="232292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813ABAA-6557-3170-CC06-1C533BB60B0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934062" y="2516135"/>
            <a:ext cx="479228" cy="301316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7C92E25-ED10-66A0-4BBB-589BD03B9F03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4942273" y="2538189"/>
            <a:ext cx="420800" cy="400496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A3CD8E4F-591B-B772-3123-AD6B64044F6A}"/>
              </a:ext>
            </a:extLst>
          </p:cNvPr>
          <p:cNvSpPr/>
          <p:nvPr/>
        </p:nvSpPr>
        <p:spPr>
          <a:xfrm>
            <a:off x="3441880" y="2430741"/>
            <a:ext cx="232013" cy="70754"/>
          </a:xfrm>
          <a:prstGeom prst="rightArrow">
            <a:avLst/>
          </a:prstGeom>
          <a:solidFill>
            <a:srgbClr val="FFF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F87BAEC-6CAC-A9AA-9ABE-95492A33DB83}"/>
              </a:ext>
            </a:extLst>
          </p:cNvPr>
          <p:cNvSpPr/>
          <p:nvPr/>
        </p:nvSpPr>
        <p:spPr>
          <a:xfrm rot="5400000">
            <a:off x="3671091" y="1974681"/>
            <a:ext cx="142963" cy="2655213"/>
          </a:xfrm>
          <a:prstGeom prst="rightBrace">
            <a:avLst/>
          </a:prstGeom>
          <a:ln w="19050">
            <a:solidFill>
              <a:srgbClr val="FFFF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C96A0-1A1C-C2A8-3657-620B02DBB737}"/>
              </a:ext>
            </a:extLst>
          </p:cNvPr>
          <p:cNvSpPr txBox="1"/>
          <p:nvPr/>
        </p:nvSpPr>
        <p:spPr>
          <a:xfrm>
            <a:off x="1301433" y="1598606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70"/>
                </a:solidFill>
              </a:rPr>
              <a:t>Input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74CECD-2B88-723F-E7A6-FF5558161DEA}"/>
              </a:ext>
            </a:extLst>
          </p:cNvPr>
          <p:cNvSpPr txBox="1"/>
          <p:nvPr/>
        </p:nvSpPr>
        <p:spPr>
          <a:xfrm>
            <a:off x="3134978" y="3436782"/>
            <a:ext cx="11512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70"/>
                </a:solidFill>
              </a:rPr>
              <a:t>3. Freeze layers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771FB9B5-C570-6870-2636-19E2800DA02C}"/>
              </a:ext>
            </a:extLst>
          </p:cNvPr>
          <p:cNvSpPr/>
          <p:nvPr/>
        </p:nvSpPr>
        <p:spPr>
          <a:xfrm>
            <a:off x="5363073" y="1904627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080D608D-4BAE-84DB-DE98-98D02D6C1D22}"/>
              </a:ext>
            </a:extLst>
          </p:cNvPr>
          <p:cNvSpPr/>
          <p:nvPr/>
        </p:nvSpPr>
        <p:spPr>
          <a:xfrm>
            <a:off x="5363073" y="2767235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3CF70F3-19DB-9FA7-BEF1-36D8A7049C54}"/>
              </a:ext>
            </a:extLst>
          </p:cNvPr>
          <p:cNvSpPr/>
          <p:nvPr/>
        </p:nvSpPr>
        <p:spPr>
          <a:xfrm>
            <a:off x="2055200" y="2416955"/>
            <a:ext cx="232013" cy="70754"/>
          </a:xfrm>
          <a:prstGeom prst="rightArrow">
            <a:avLst/>
          </a:prstGeom>
          <a:solidFill>
            <a:srgbClr val="FFF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7401C6B-964E-46F7-0172-BBF35F8CC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5" r="17831"/>
          <a:stretch/>
        </p:blipFill>
        <p:spPr>
          <a:xfrm>
            <a:off x="1138179" y="2042882"/>
            <a:ext cx="840111" cy="84419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39B9095-3C3B-D195-D87B-55F1FC690755}"/>
              </a:ext>
            </a:extLst>
          </p:cNvPr>
          <p:cNvSpPr txBox="1"/>
          <p:nvPr/>
        </p:nvSpPr>
        <p:spPr>
          <a:xfrm>
            <a:off x="3180399" y="1453978"/>
            <a:ext cx="12586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70"/>
                </a:solidFill>
              </a:rPr>
              <a:t>Pre-trained model</a:t>
            </a:r>
          </a:p>
        </p:txBody>
      </p:sp>
      <p:sp>
        <p:nvSpPr>
          <p:cNvPr id="60" name="Right Brace 59">
            <a:extLst>
              <a:ext uri="{FF2B5EF4-FFF2-40B4-BE49-F238E27FC236}">
                <a16:creationId xmlns:a16="http://schemas.microsoft.com/office/drawing/2014/main" id="{5A0CC6E5-2F47-43EC-3777-D334E9EAA2D0}"/>
              </a:ext>
            </a:extLst>
          </p:cNvPr>
          <p:cNvSpPr/>
          <p:nvPr/>
        </p:nvSpPr>
        <p:spPr>
          <a:xfrm rot="5400000">
            <a:off x="6507160" y="2880713"/>
            <a:ext cx="142963" cy="2655213"/>
          </a:xfrm>
          <a:prstGeom prst="rightBrace">
            <a:avLst/>
          </a:prstGeom>
          <a:ln w="19050">
            <a:solidFill>
              <a:srgbClr val="FFFF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C3C81C-8117-A153-330A-E675BDA9D53F}"/>
              </a:ext>
            </a:extLst>
          </p:cNvPr>
          <p:cNvSpPr txBox="1"/>
          <p:nvPr/>
        </p:nvSpPr>
        <p:spPr>
          <a:xfrm>
            <a:off x="5555163" y="4357176"/>
            <a:ext cx="18806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70"/>
                </a:solidFill>
              </a:rPr>
              <a:t>4. Train new trainable layers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C2173DB-513F-6158-EECC-008F8441ACDA}"/>
              </a:ext>
            </a:extLst>
          </p:cNvPr>
          <p:cNvSpPr txBox="1"/>
          <p:nvPr/>
        </p:nvSpPr>
        <p:spPr>
          <a:xfrm>
            <a:off x="1117953" y="1233073"/>
            <a:ext cx="15872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70"/>
                </a:solidFill>
              </a:rPr>
              <a:t>2. Create a base model</a:t>
            </a:r>
          </a:p>
        </p:txBody>
      </p:sp>
      <p:sp>
        <p:nvSpPr>
          <p:cNvPr id="46" name="Google Shape;752;p30">
            <a:extLst>
              <a:ext uri="{FF2B5EF4-FFF2-40B4-BE49-F238E27FC236}">
                <a16:creationId xmlns:a16="http://schemas.microsoft.com/office/drawing/2014/main" id="{36940B2A-5384-3BAD-E2D1-8439E1D8C737}"/>
              </a:ext>
            </a:extLst>
          </p:cNvPr>
          <p:cNvSpPr txBox="1">
            <a:spLocks/>
          </p:cNvSpPr>
          <p:nvPr/>
        </p:nvSpPr>
        <p:spPr>
          <a:xfrm>
            <a:off x="692400" y="486034"/>
            <a:ext cx="7759200" cy="56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Blinker SemiBold"/>
              <a:buNone/>
              <a:defRPr sz="7200" b="1" i="0" u="none" strike="noStrike" cap="none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r>
              <a:rPr lang="en-US" sz="3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steps</a:t>
            </a:r>
          </a:p>
        </p:txBody>
      </p:sp>
    </p:spTree>
    <p:extLst>
      <p:ext uri="{BB962C8B-B14F-4D97-AF65-F5344CB8AC3E}">
        <p14:creationId xmlns:p14="http://schemas.microsoft.com/office/powerpoint/2010/main" val="31234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7" presetClass="emph" presetSubtype="2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7" presetClass="emph" presetSubtype="2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7" presetClass="emph" presetSubtype="2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76" grpId="0" animBg="1"/>
      <p:bldP spid="2" grpId="0" animBg="1"/>
      <p:bldP spid="40" grpId="0"/>
      <p:bldP spid="60" grpId="0" animBg="1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57C180-0D7C-12C6-820A-3E3D784633D3}"/>
              </a:ext>
            </a:extLst>
          </p:cNvPr>
          <p:cNvCxnSpPr>
            <a:cxnSpLocks/>
            <a:stCxn id="12" idx="7"/>
            <a:endCxn id="11" idx="1"/>
          </p:cNvCxnSpPr>
          <p:nvPr/>
        </p:nvCxnSpPr>
        <p:spPr>
          <a:xfrm flipV="1">
            <a:off x="5655757" y="1306338"/>
            <a:ext cx="807454" cy="648505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B52D48-619B-5FEB-01F4-B445748F7AFF}"/>
              </a:ext>
            </a:extLst>
          </p:cNvPr>
          <p:cNvCxnSpPr>
            <a:cxnSpLocks/>
            <a:stCxn id="12" idx="6"/>
            <a:endCxn id="9" idx="2"/>
          </p:cNvCxnSpPr>
          <p:nvPr/>
        </p:nvCxnSpPr>
        <p:spPr>
          <a:xfrm flipV="1">
            <a:off x="5705973" y="1951062"/>
            <a:ext cx="757238" cy="125015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ED96F4-D5E1-C57C-DEDF-B641480D7993}"/>
              </a:ext>
            </a:extLst>
          </p:cNvPr>
          <p:cNvCxnSpPr>
            <a:cxnSpLocks/>
            <a:stCxn id="12" idx="5"/>
            <a:endCxn id="10" idx="2"/>
          </p:cNvCxnSpPr>
          <p:nvPr/>
        </p:nvCxnSpPr>
        <p:spPr>
          <a:xfrm>
            <a:off x="5655757" y="2197311"/>
            <a:ext cx="807454" cy="398474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66F9C3-F89D-E8F7-0C27-82E1A92F4054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5609043" y="2231191"/>
            <a:ext cx="854168" cy="1009317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B9FF73-61D9-9BC7-5614-DB5EE571A814}"/>
              </a:ext>
            </a:extLst>
          </p:cNvPr>
          <p:cNvCxnSpPr>
            <a:cxnSpLocks/>
            <a:stCxn id="13" idx="0"/>
            <a:endCxn id="11" idx="3"/>
          </p:cNvCxnSpPr>
          <p:nvPr/>
        </p:nvCxnSpPr>
        <p:spPr>
          <a:xfrm flipV="1">
            <a:off x="5534523" y="1427572"/>
            <a:ext cx="978904" cy="1339663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BBCCAF-69B0-AAA7-BA22-E4420DE9F4FB}"/>
              </a:ext>
            </a:extLst>
          </p:cNvPr>
          <p:cNvCxnSpPr>
            <a:stCxn id="13" idx="7"/>
            <a:endCxn id="9" idx="3"/>
          </p:cNvCxnSpPr>
          <p:nvPr/>
        </p:nvCxnSpPr>
        <p:spPr>
          <a:xfrm flipV="1">
            <a:off x="5655757" y="2072295"/>
            <a:ext cx="857670" cy="745156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8623EE-4CC9-7BE0-532A-7C8B4FA6074D}"/>
              </a:ext>
            </a:extLst>
          </p:cNvPr>
          <p:cNvCxnSpPr>
            <a:stCxn id="13" idx="6"/>
            <a:endCxn id="10" idx="3"/>
          </p:cNvCxnSpPr>
          <p:nvPr/>
        </p:nvCxnSpPr>
        <p:spPr>
          <a:xfrm flipV="1">
            <a:off x="5705973" y="2717019"/>
            <a:ext cx="807454" cy="221666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0D349D-36CD-C099-DBC0-27EC8E0979D1}"/>
              </a:ext>
            </a:extLst>
          </p:cNvPr>
          <p:cNvCxnSpPr>
            <a:stCxn id="13" idx="5"/>
            <a:endCxn id="8" idx="2"/>
          </p:cNvCxnSpPr>
          <p:nvPr/>
        </p:nvCxnSpPr>
        <p:spPr>
          <a:xfrm>
            <a:off x="5655757" y="3059918"/>
            <a:ext cx="807454" cy="180590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A780D5-C1EB-CA92-DC24-337CEFD7D3EA}"/>
              </a:ext>
            </a:extLst>
          </p:cNvPr>
          <p:cNvCxnSpPr>
            <a:stCxn id="13" idx="4"/>
            <a:endCxn id="5" idx="2"/>
          </p:cNvCxnSpPr>
          <p:nvPr/>
        </p:nvCxnSpPr>
        <p:spPr>
          <a:xfrm>
            <a:off x="5534523" y="3110134"/>
            <a:ext cx="928688" cy="775097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68DC21-4F92-B89F-10CE-28D59112D36B}"/>
              </a:ext>
            </a:extLst>
          </p:cNvPr>
          <p:cNvCxnSpPr>
            <a:stCxn id="12" idx="4"/>
            <a:endCxn id="5" idx="1"/>
          </p:cNvCxnSpPr>
          <p:nvPr/>
        </p:nvCxnSpPr>
        <p:spPr>
          <a:xfrm>
            <a:off x="5534523" y="2247527"/>
            <a:ext cx="978904" cy="1516471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123C178-CFD0-528D-9188-4C1715818ACA}"/>
              </a:ext>
            </a:extLst>
          </p:cNvPr>
          <p:cNvCxnSpPr>
            <a:cxnSpLocks/>
            <a:stCxn id="11" idx="6"/>
            <a:endCxn id="37" idx="0"/>
          </p:cNvCxnSpPr>
          <p:nvPr/>
        </p:nvCxnSpPr>
        <p:spPr>
          <a:xfrm>
            <a:off x="6806110" y="1306338"/>
            <a:ext cx="928688" cy="1138535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2FD31B9C-1B77-E78D-F4EB-CB3DF7D85DD4}"/>
              </a:ext>
            </a:extLst>
          </p:cNvPr>
          <p:cNvSpPr/>
          <p:nvPr/>
        </p:nvSpPr>
        <p:spPr>
          <a:xfrm>
            <a:off x="6463211" y="1134888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6EB0DD8-D42A-4C49-0B2D-C91797D2BE5A}"/>
              </a:ext>
            </a:extLst>
          </p:cNvPr>
          <p:cNvCxnSpPr>
            <a:cxnSpLocks/>
            <a:stCxn id="9" idx="6"/>
            <a:endCxn id="37" idx="1"/>
          </p:cNvCxnSpPr>
          <p:nvPr/>
        </p:nvCxnSpPr>
        <p:spPr>
          <a:xfrm>
            <a:off x="6806111" y="1951061"/>
            <a:ext cx="807454" cy="544028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0D9089-B8A8-18C2-D512-91B1D53A7ED4}"/>
              </a:ext>
            </a:extLst>
          </p:cNvPr>
          <p:cNvCxnSpPr>
            <a:stCxn id="10" idx="6"/>
            <a:endCxn id="37" idx="2"/>
          </p:cNvCxnSpPr>
          <p:nvPr/>
        </p:nvCxnSpPr>
        <p:spPr>
          <a:xfrm>
            <a:off x="6806110" y="2595785"/>
            <a:ext cx="757238" cy="20538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AC6C7B-E4FC-B743-3723-65B6F31B79EE}"/>
              </a:ext>
            </a:extLst>
          </p:cNvPr>
          <p:cNvCxnSpPr>
            <a:cxnSpLocks/>
            <a:stCxn id="8" idx="6"/>
            <a:endCxn id="37" idx="3"/>
          </p:cNvCxnSpPr>
          <p:nvPr/>
        </p:nvCxnSpPr>
        <p:spPr>
          <a:xfrm flipV="1">
            <a:off x="6806111" y="2737556"/>
            <a:ext cx="807454" cy="502952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F8F2D43-5D4A-9F07-6820-8CDD7248CAD1}"/>
              </a:ext>
            </a:extLst>
          </p:cNvPr>
          <p:cNvCxnSpPr>
            <a:cxnSpLocks/>
            <a:stCxn id="5" idx="6"/>
            <a:endCxn id="37" idx="4"/>
          </p:cNvCxnSpPr>
          <p:nvPr/>
        </p:nvCxnSpPr>
        <p:spPr>
          <a:xfrm flipV="1">
            <a:off x="6806110" y="2787772"/>
            <a:ext cx="928688" cy="1097459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be 52">
            <a:extLst>
              <a:ext uri="{FF2B5EF4-FFF2-40B4-BE49-F238E27FC236}">
                <a16:creationId xmlns:a16="http://schemas.microsoft.com/office/drawing/2014/main" id="{D7119B30-9FA6-5A59-855B-27806AE849F4}"/>
              </a:ext>
            </a:extLst>
          </p:cNvPr>
          <p:cNvSpPr/>
          <p:nvPr/>
        </p:nvSpPr>
        <p:spPr>
          <a:xfrm>
            <a:off x="2261423" y="1791241"/>
            <a:ext cx="706856" cy="1407695"/>
          </a:xfrm>
          <a:prstGeom prst="cube">
            <a:avLst>
              <a:gd name="adj" fmla="val 71428"/>
            </a:avLst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70"/>
              </a:solidFill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4C485E6-B4AE-44E8-C1CC-D26E9846448F}"/>
              </a:ext>
            </a:extLst>
          </p:cNvPr>
          <p:cNvSpPr/>
          <p:nvPr/>
        </p:nvSpPr>
        <p:spPr>
          <a:xfrm>
            <a:off x="6463211" y="3713781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C82B23A-ED9A-5241-789F-B69E327107DE}"/>
              </a:ext>
            </a:extLst>
          </p:cNvPr>
          <p:cNvSpPr/>
          <p:nvPr/>
        </p:nvSpPr>
        <p:spPr>
          <a:xfrm>
            <a:off x="6463211" y="3069058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6E86E6A4-05D7-2AC9-A566-1EA2149D9232}"/>
              </a:ext>
            </a:extLst>
          </p:cNvPr>
          <p:cNvSpPr/>
          <p:nvPr/>
        </p:nvSpPr>
        <p:spPr>
          <a:xfrm>
            <a:off x="6463211" y="1779611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72443F1-1D7C-BC8D-464B-EEE34FA2D137}"/>
              </a:ext>
            </a:extLst>
          </p:cNvPr>
          <p:cNvSpPr/>
          <p:nvPr/>
        </p:nvSpPr>
        <p:spPr>
          <a:xfrm>
            <a:off x="6463211" y="2424335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C2347495-0AC0-5B68-9BED-80050F94A910}"/>
              </a:ext>
            </a:extLst>
          </p:cNvPr>
          <p:cNvSpPr/>
          <p:nvPr/>
        </p:nvSpPr>
        <p:spPr>
          <a:xfrm>
            <a:off x="3105535" y="1922327"/>
            <a:ext cx="515096" cy="1025808"/>
          </a:xfrm>
          <a:prstGeom prst="cube">
            <a:avLst>
              <a:gd name="adj" fmla="val 71428"/>
            </a:avLst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FF70"/>
              </a:solidFill>
            </a:endParaRPr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43415614-DCDC-E990-F6E6-49DB8BB364E7}"/>
              </a:ext>
            </a:extLst>
          </p:cNvPr>
          <p:cNvSpPr/>
          <p:nvPr/>
        </p:nvSpPr>
        <p:spPr>
          <a:xfrm>
            <a:off x="4022385" y="1988789"/>
            <a:ext cx="458033" cy="912167"/>
          </a:xfrm>
          <a:prstGeom prst="cube">
            <a:avLst>
              <a:gd name="adj" fmla="val 71428"/>
            </a:avLst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70"/>
              </a:solidFill>
            </a:endParaRPr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4A37D6E5-2EBE-C691-D46B-F3031BD89DB9}"/>
              </a:ext>
            </a:extLst>
          </p:cNvPr>
          <p:cNvSpPr/>
          <p:nvPr/>
        </p:nvSpPr>
        <p:spPr>
          <a:xfrm>
            <a:off x="4666944" y="2053741"/>
            <a:ext cx="412996" cy="822476"/>
          </a:xfrm>
          <a:prstGeom prst="cube">
            <a:avLst>
              <a:gd name="adj" fmla="val 71428"/>
            </a:avLst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FF70"/>
              </a:solidFill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416B49FA-FD1C-E659-51D1-E01DC96B3A20}"/>
              </a:ext>
            </a:extLst>
          </p:cNvPr>
          <p:cNvSpPr/>
          <p:nvPr/>
        </p:nvSpPr>
        <p:spPr>
          <a:xfrm>
            <a:off x="2741257" y="2429603"/>
            <a:ext cx="232013" cy="70754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8B6558A9-D08E-08C6-F3BA-E4DAE6F7DC13}"/>
              </a:ext>
            </a:extLst>
          </p:cNvPr>
          <p:cNvSpPr/>
          <p:nvPr/>
        </p:nvSpPr>
        <p:spPr>
          <a:xfrm>
            <a:off x="4319599" y="2423868"/>
            <a:ext cx="232013" cy="70754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B174386D-57C8-E306-926A-451FE18D30BE}"/>
              </a:ext>
            </a:extLst>
          </p:cNvPr>
          <p:cNvSpPr/>
          <p:nvPr/>
        </p:nvSpPr>
        <p:spPr>
          <a:xfrm>
            <a:off x="7563348" y="2444873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BD82BD1-9B3A-11A9-89E0-259007135E6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965282" y="2076077"/>
            <a:ext cx="397791" cy="340878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530EE7-4A7C-257E-6280-7BA3268BC402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957015" y="2197311"/>
            <a:ext cx="456275" cy="232292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813ABAA-6557-3170-CC06-1C533BB60B03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934062" y="2516135"/>
            <a:ext cx="479228" cy="301316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7C92E25-ED10-66A0-4BBB-589BD03B9F03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4942273" y="2538189"/>
            <a:ext cx="420800" cy="400496"/>
          </a:xfrm>
          <a:prstGeom prst="line">
            <a:avLst/>
          </a:prstGeom>
          <a:ln w="19050">
            <a:solidFill>
              <a:srgbClr val="2439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A3CD8E4F-591B-B772-3123-AD6B64044F6A}"/>
              </a:ext>
            </a:extLst>
          </p:cNvPr>
          <p:cNvSpPr/>
          <p:nvPr/>
        </p:nvSpPr>
        <p:spPr>
          <a:xfrm>
            <a:off x="3441880" y="2430741"/>
            <a:ext cx="232013" cy="70754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C96A0-1A1C-C2A8-3657-620B02DBB737}"/>
              </a:ext>
            </a:extLst>
          </p:cNvPr>
          <p:cNvSpPr txBox="1"/>
          <p:nvPr/>
        </p:nvSpPr>
        <p:spPr>
          <a:xfrm>
            <a:off x="1301433" y="1598606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70"/>
                </a:solidFill>
              </a:rPr>
              <a:t>Input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771FB9B5-C570-6870-2636-19E2800DA02C}"/>
              </a:ext>
            </a:extLst>
          </p:cNvPr>
          <p:cNvSpPr/>
          <p:nvPr/>
        </p:nvSpPr>
        <p:spPr>
          <a:xfrm>
            <a:off x="5363073" y="1904627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080D608D-4BAE-84DB-DE98-98D02D6C1D22}"/>
              </a:ext>
            </a:extLst>
          </p:cNvPr>
          <p:cNvSpPr/>
          <p:nvPr/>
        </p:nvSpPr>
        <p:spPr>
          <a:xfrm>
            <a:off x="5363073" y="2767235"/>
            <a:ext cx="342900" cy="342900"/>
          </a:xfrm>
          <a:prstGeom prst="flowChartConnector">
            <a:avLst/>
          </a:prstGeom>
          <a:solidFill>
            <a:srgbClr val="77FF4A"/>
          </a:solidFill>
          <a:ln w="28575">
            <a:solidFill>
              <a:srgbClr val="77F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3CF70F3-19DB-9FA7-BEF1-36D8A7049C54}"/>
              </a:ext>
            </a:extLst>
          </p:cNvPr>
          <p:cNvSpPr/>
          <p:nvPr/>
        </p:nvSpPr>
        <p:spPr>
          <a:xfrm>
            <a:off x="2055200" y="2416955"/>
            <a:ext cx="232013" cy="70754"/>
          </a:xfrm>
          <a:prstGeom prst="rightArrow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n>
                <a:solidFill>
                  <a:srgbClr val="FFFF70"/>
                </a:solidFill>
              </a:ln>
              <a:solidFill>
                <a:srgbClr val="FFFF70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7401C6B-964E-46F7-0172-BBF35F8CC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5" r="17831"/>
          <a:stretch/>
        </p:blipFill>
        <p:spPr>
          <a:xfrm>
            <a:off x="1138179" y="2042882"/>
            <a:ext cx="840111" cy="84419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39B9095-3C3B-D195-D87B-55F1FC690755}"/>
              </a:ext>
            </a:extLst>
          </p:cNvPr>
          <p:cNvSpPr txBox="1"/>
          <p:nvPr/>
        </p:nvSpPr>
        <p:spPr>
          <a:xfrm>
            <a:off x="3180399" y="1453978"/>
            <a:ext cx="12586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70"/>
                </a:solidFill>
              </a:rPr>
              <a:t>Pre-trained model</a:t>
            </a:r>
          </a:p>
        </p:txBody>
      </p:sp>
      <p:sp>
        <p:nvSpPr>
          <p:cNvPr id="46" name="Google Shape;752;p30">
            <a:extLst>
              <a:ext uri="{FF2B5EF4-FFF2-40B4-BE49-F238E27FC236}">
                <a16:creationId xmlns:a16="http://schemas.microsoft.com/office/drawing/2014/main" id="{7C7BB091-14BB-8AE0-F042-93A01CD70352}"/>
              </a:ext>
            </a:extLst>
          </p:cNvPr>
          <p:cNvSpPr txBox="1">
            <a:spLocks/>
          </p:cNvSpPr>
          <p:nvPr/>
        </p:nvSpPr>
        <p:spPr>
          <a:xfrm>
            <a:off x="692400" y="486034"/>
            <a:ext cx="7759200" cy="560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Blinker SemiBold"/>
              <a:buNone/>
              <a:defRPr sz="7200" b="1" i="0" u="none" strike="noStrike" cap="none">
                <a:solidFill>
                  <a:schemeClr val="lt2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linker SemiBold"/>
              <a:buNone/>
              <a:defRPr sz="52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r>
              <a:rPr lang="en-US" sz="36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steps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95C933-6224-2920-230E-567B02E4BA34}"/>
              </a:ext>
            </a:extLst>
          </p:cNvPr>
          <p:cNvSpPr txBox="1"/>
          <p:nvPr/>
        </p:nvSpPr>
        <p:spPr>
          <a:xfrm>
            <a:off x="1117953" y="1233073"/>
            <a:ext cx="1002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FF70"/>
                </a:solidFill>
              </a:rPr>
              <a:t>5. Fine tuning</a:t>
            </a:r>
          </a:p>
        </p:txBody>
      </p:sp>
    </p:spTree>
    <p:extLst>
      <p:ext uri="{BB962C8B-B14F-4D97-AF65-F5344CB8AC3E}">
        <p14:creationId xmlns:p14="http://schemas.microsoft.com/office/powerpoint/2010/main" val="217204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7" presetClass="emph" presetSubtype="2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7" presetClass="emph" presetSubtype="2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74" dur="50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80" dur="50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85" dur="50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50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animClr clrSpc="rgb" dir="cw">
                                      <p:cBhvr>
                                        <p:cTn id="90" dur="50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91" dur="50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96" dur="50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0"/>
                            </p:stCondLst>
                            <p:childTnLst>
                              <p:par>
                                <p:cTn id="99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5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animClr clrSpc="rgb" dir="cw">
                                      <p:cBhvr>
                                        <p:cTn id="101" dur="5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02" dur="5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5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animClr clrSpc="rgb" dir="cw">
                                      <p:cBhvr>
                                        <p:cTn id="106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70"/>
                                      </p:to>
                                    </p:animClr>
                                    <p:set>
                                      <p:cBhvr>
                                        <p:cTn id="107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7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3"/>
          <p:cNvSpPr txBox="1">
            <a:spLocks noGrp="1"/>
          </p:cNvSpPr>
          <p:nvPr>
            <p:ph type="title" idx="2"/>
          </p:nvPr>
        </p:nvSpPr>
        <p:spPr>
          <a:xfrm>
            <a:off x="556607" y="2151106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IRNazli" panose="02000506000000020002" pitchFamily="2" charset="-78"/>
                <a:cs typeface="IRNazli" panose="02000506000000020002" pitchFamily="2" charset="-78"/>
              </a:rPr>
              <a:t>3</a:t>
            </a:r>
            <a:endParaRPr dirty="0">
              <a:latin typeface="IRNazli" panose="02000506000000020002" pitchFamily="2" charset="-78"/>
              <a:cs typeface="IRNazli" panose="02000506000000020002" pitchFamily="2" charset="-78"/>
            </a:endParaRPr>
          </a:p>
        </p:txBody>
      </p:sp>
      <p:sp>
        <p:nvSpPr>
          <p:cNvPr id="13" name="Google Shape;791;p33">
            <a:extLst>
              <a:ext uri="{FF2B5EF4-FFF2-40B4-BE49-F238E27FC236}">
                <a16:creationId xmlns:a16="http://schemas.microsoft.com/office/drawing/2014/main" id="{D7C8915C-31F8-82E8-CEA6-37A142E22F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72209" y="2151106"/>
            <a:ext cx="2211402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1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8F0C94-37DA-014A-7970-05D0E9C712D8}"/>
              </a:ext>
            </a:extLst>
          </p:cNvPr>
          <p:cNvSpPr/>
          <p:nvPr/>
        </p:nvSpPr>
        <p:spPr>
          <a:xfrm>
            <a:off x="6173200" y="3286284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79742F-2A01-254D-66AD-0689CD3C1F38}"/>
              </a:ext>
            </a:extLst>
          </p:cNvPr>
          <p:cNvSpPr/>
          <p:nvPr/>
        </p:nvSpPr>
        <p:spPr>
          <a:xfrm>
            <a:off x="6173200" y="3566916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83AA2B-5689-4CB7-8D93-D48C2478166D}"/>
              </a:ext>
            </a:extLst>
          </p:cNvPr>
          <p:cNvSpPr txBox="1"/>
          <p:nvPr/>
        </p:nvSpPr>
        <p:spPr>
          <a:xfrm>
            <a:off x="6258925" y="3103399"/>
            <a:ext cx="13180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</a:p>
          <a:p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Xception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VGG-16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ResNet-50</a:t>
            </a:r>
          </a:p>
          <a:p>
            <a:endParaRPr lang="en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86924F-2DCE-5361-FCD4-BFC8859B0842}"/>
              </a:ext>
            </a:extLst>
          </p:cNvPr>
          <p:cNvSpPr/>
          <p:nvPr/>
        </p:nvSpPr>
        <p:spPr>
          <a:xfrm>
            <a:off x="6173200" y="3847548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E0F854C-EF15-6CD1-2222-17669C0A7CA2}"/>
              </a:ext>
            </a:extLst>
          </p:cNvPr>
          <p:cNvSpPr/>
          <p:nvPr/>
        </p:nvSpPr>
        <p:spPr>
          <a:xfrm>
            <a:off x="6173200" y="4128180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519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752;p30">
            <a:extLst>
              <a:ext uri="{FF2B5EF4-FFF2-40B4-BE49-F238E27FC236}">
                <a16:creationId xmlns:a16="http://schemas.microsoft.com/office/drawing/2014/main" id="{323F8CDA-1F54-8458-9B87-8D9E4AFCB6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E8CC1-B09F-C8C7-DA5B-6486B08F4819}"/>
              </a:ext>
            </a:extLst>
          </p:cNvPr>
          <p:cNvSpPr txBox="1"/>
          <p:nvPr/>
        </p:nvSpPr>
        <p:spPr>
          <a:xfrm>
            <a:off x="4305476" y="1604581"/>
            <a:ext cx="1291701" cy="253916"/>
          </a:xfrm>
          <a:prstGeom prst="rect">
            <a:avLst/>
          </a:prstGeom>
          <a:solidFill>
            <a:srgbClr val="7471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 concatenation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63337-A9A3-C549-167A-44D0AD553D50}"/>
              </a:ext>
            </a:extLst>
          </p:cNvPr>
          <p:cNvSpPr txBox="1"/>
          <p:nvPr/>
        </p:nvSpPr>
        <p:spPr>
          <a:xfrm>
            <a:off x="4204494" y="2504555"/>
            <a:ext cx="1493668" cy="253916"/>
          </a:xfrm>
          <a:prstGeom prst="rect">
            <a:avLst/>
          </a:prstGeom>
          <a:solidFill>
            <a:srgbClr val="243917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5x5 convolutions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05AC1-E5D7-4020-9693-B8670C1B7307}"/>
              </a:ext>
            </a:extLst>
          </p:cNvPr>
          <p:cNvSpPr txBox="1"/>
          <p:nvPr/>
        </p:nvSpPr>
        <p:spPr>
          <a:xfrm>
            <a:off x="5948955" y="3047203"/>
            <a:ext cx="1493668" cy="253916"/>
          </a:xfrm>
          <a:prstGeom prst="rect">
            <a:avLst/>
          </a:prstGeom>
          <a:solidFill>
            <a:srgbClr val="243917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3x3 max pooling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A1DED0-4899-A3D3-463C-4BEC92E70DFE}"/>
              </a:ext>
            </a:extLst>
          </p:cNvPr>
          <p:cNvSpPr txBox="1"/>
          <p:nvPr/>
        </p:nvSpPr>
        <p:spPr>
          <a:xfrm>
            <a:off x="5948955" y="2504555"/>
            <a:ext cx="1493668" cy="253916"/>
          </a:xfrm>
          <a:prstGeom prst="rect">
            <a:avLst/>
          </a:prstGeom>
          <a:solidFill>
            <a:srgbClr val="243917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1x1 convolutions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91ABF9-F68E-9ABF-B494-B2B95D272C0E}"/>
              </a:ext>
            </a:extLst>
          </p:cNvPr>
          <p:cNvSpPr txBox="1"/>
          <p:nvPr/>
        </p:nvSpPr>
        <p:spPr>
          <a:xfrm>
            <a:off x="2460032" y="3047203"/>
            <a:ext cx="1493668" cy="253916"/>
          </a:xfrm>
          <a:prstGeom prst="rect">
            <a:avLst/>
          </a:prstGeom>
          <a:solidFill>
            <a:srgbClr val="243917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1x1 convolutions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E24F9-AB4A-7AED-7DD9-674B27318526}"/>
              </a:ext>
            </a:extLst>
          </p:cNvPr>
          <p:cNvSpPr txBox="1"/>
          <p:nvPr/>
        </p:nvSpPr>
        <p:spPr>
          <a:xfrm>
            <a:off x="4204494" y="3047203"/>
            <a:ext cx="1493668" cy="253916"/>
          </a:xfrm>
          <a:prstGeom prst="rect">
            <a:avLst/>
          </a:prstGeom>
          <a:solidFill>
            <a:srgbClr val="243917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1x1 convolutions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D5472D-63DE-08E8-E01A-67E98DC7CB89}"/>
              </a:ext>
            </a:extLst>
          </p:cNvPr>
          <p:cNvSpPr txBox="1"/>
          <p:nvPr/>
        </p:nvSpPr>
        <p:spPr>
          <a:xfrm>
            <a:off x="2460031" y="2504555"/>
            <a:ext cx="1493668" cy="253916"/>
          </a:xfrm>
          <a:prstGeom prst="rect">
            <a:avLst/>
          </a:prstGeom>
          <a:solidFill>
            <a:srgbClr val="243917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3x3 convolutions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298180-9B8D-7EAF-73EE-3B87C31B8629}"/>
              </a:ext>
            </a:extLst>
          </p:cNvPr>
          <p:cNvSpPr txBox="1"/>
          <p:nvPr/>
        </p:nvSpPr>
        <p:spPr>
          <a:xfrm>
            <a:off x="813223" y="2719498"/>
            <a:ext cx="1493668" cy="253916"/>
          </a:xfrm>
          <a:prstGeom prst="rect">
            <a:avLst/>
          </a:prstGeom>
          <a:solidFill>
            <a:srgbClr val="243917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1x1 convolutions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C39219-DC8B-5EAC-27EF-2BB261652CD6}"/>
              </a:ext>
            </a:extLst>
          </p:cNvPr>
          <p:cNvSpPr txBox="1"/>
          <p:nvPr/>
        </p:nvSpPr>
        <p:spPr>
          <a:xfrm>
            <a:off x="4305476" y="3896130"/>
            <a:ext cx="1291701" cy="253916"/>
          </a:xfrm>
          <a:prstGeom prst="rect">
            <a:avLst/>
          </a:prstGeom>
          <a:solidFill>
            <a:srgbClr val="74710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 concatenation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405774-16AE-CDB9-EB2B-A5DC399342EA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951327" y="1858497"/>
            <a:ext cx="1" cy="64605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6F699F-467B-0FE7-C335-E8F1DE99DEE7}"/>
              </a:ext>
            </a:extLst>
          </p:cNvPr>
          <p:cNvCxnSpPr>
            <a:stCxn id="7" idx="2"/>
            <a:endCxn id="11" idx="0"/>
          </p:cNvCxnSpPr>
          <p:nvPr/>
        </p:nvCxnSpPr>
        <p:spPr>
          <a:xfrm>
            <a:off x="4951328" y="2758471"/>
            <a:ext cx="0" cy="28873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0FB958-4BF1-36C2-055E-B8D8BDA09171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4951327" y="3301119"/>
            <a:ext cx="1" cy="59501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BE04C2-FEAA-45E6-625F-40DCC0D3B1C3}"/>
              </a:ext>
            </a:extLst>
          </p:cNvPr>
          <p:cNvCxnSpPr>
            <a:stCxn id="12" idx="2"/>
            <a:endCxn id="10" idx="0"/>
          </p:cNvCxnSpPr>
          <p:nvPr/>
        </p:nvCxnSpPr>
        <p:spPr>
          <a:xfrm>
            <a:off x="3206865" y="2758471"/>
            <a:ext cx="1" cy="28873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FA4659-D6C1-C514-CB26-C666E1DB7FC7}"/>
              </a:ext>
            </a:extLst>
          </p:cNvPr>
          <p:cNvCxnSpPr>
            <a:stCxn id="9" idx="2"/>
            <a:endCxn id="8" idx="0"/>
          </p:cNvCxnSpPr>
          <p:nvPr/>
        </p:nvCxnSpPr>
        <p:spPr>
          <a:xfrm>
            <a:off x="6695789" y="2758471"/>
            <a:ext cx="0" cy="28873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2D9AE6-64FB-A836-3557-549C9F0DEAD6}"/>
              </a:ext>
            </a:extLst>
          </p:cNvPr>
          <p:cNvCxnSpPr>
            <a:stCxn id="8" idx="2"/>
            <a:endCxn id="14" idx="0"/>
          </p:cNvCxnSpPr>
          <p:nvPr/>
        </p:nvCxnSpPr>
        <p:spPr>
          <a:xfrm flipH="1">
            <a:off x="4951327" y="3301119"/>
            <a:ext cx="1744462" cy="59501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B53018-6ACD-41B5-74B4-EFB9F756892E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>
            <a:off x="3206866" y="3301119"/>
            <a:ext cx="1744461" cy="59501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30">
            <a:extLst>
              <a:ext uri="{FF2B5EF4-FFF2-40B4-BE49-F238E27FC236}">
                <a16:creationId xmlns:a16="http://schemas.microsoft.com/office/drawing/2014/main" id="{E373631D-6127-7633-039C-CFDA1667AAC4}"/>
              </a:ext>
            </a:extLst>
          </p:cNvPr>
          <p:cNvCxnSpPr>
            <a:stCxn id="6" idx="1"/>
            <a:endCxn id="13" idx="0"/>
          </p:cNvCxnSpPr>
          <p:nvPr/>
        </p:nvCxnSpPr>
        <p:spPr>
          <a:xfrm rot="10800000" flipV="1">
            <a:off x="1560058" y="1731538"/>
            <a:ext cx="2745419" cy="987959"/>
          </a:xfrm>
          <a:prstGeom prst="curved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32">
            <a:extLst>
              <a:ext uri="{FF2B5EF4-FFF2-40B4-BE49-F238E27FC236}">
                <a16:creationId xmlns:a16="http://schemas.microsoft.com/office/drawing/2014/main" id="{6F05B1F8-20D6-826A-DBD5-200E7A56D0DF}"/>
              </a:ext>
            </a:extLst>
          </p:cNvPr>
          <p:cNvCxnSpPr>
            <a:stCxn id="13" idx="2"/>
            <a:endCxn id="14" idx="1"/>
          </p:cNvCxnSpPr>
          <p:nvPr/>
        </p:nvCxnSpPr>
        <p:spPr>
          <a:xfrm rot="16200000" flipH="1">
            <a:off x="2407929" y="2125541"/>
            <a:ext cx="1049674" cy="2745419"/>
          </a:xfrm>
          <a:prstGeom prst="curvedConnector2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ED24314-86EA-DCF3-2F5B-447DD3DC82A7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3206865" y="1858497"/>
            <a:ext cx="1744462" cy="64605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16352A-CB57-FA91-F40F-ADF1838BBA08}"/>
              </a:ext>
            </a:extLst>
          </p:cNvPr>
          <p:cNvCxnSpPr>
            <a:stCxn id="6" idx="2"/>
            <a:endCxn id="9" idx="0"/>
          </p:cNvCxnSpPr>
          <p:nvPr/>
        </p:nvCxnSpPr>
        <p:spPr>
          <a:xfrm>
            <a:off x="4951327" y="1858497"/>
            <a:ext cx="1744462" cy="64605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01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752;p30">
            <a:extLst>
              <a:ext uri="{FF2B5EF4-FFF2-40B4-BE49-F238E27FC236}">
                <a16:creationId xmlns:a16="http://schemas.microsoft.com/office/drawing/2014/main" id="{323F8CDA-1F54-8458-9B87-8D9E4AFCB6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22EE55-CE24-3D43-0D22-570993CDB7A1}"/>
              </a:ext>
            </a:extLst>
          </p:cNvPr>
          <p:cNvSpPr txBox="1"/>
          <p:nvPr/>
        </p:nvSpPr>
        <p:spPr>
          <a:xfrm>
            <a:off x="692400" y="1656586"/>
            <a:ext cx="55162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architecture of this model includes: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1×1 convolution with 128 filters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 connected layer with 1024 units and a rectified linear activation 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 layer with 70% ratio 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layer with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loss as the classifier  </a:t>
            </a:r>
          </a:p>
          <a:p>
            <a:endParaRPr lang="en-I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B4C94-0CD7-5523-0893-63EE97D8B45F}"/>
              </a:ext>
            </a:extLst>
          </p:cNvPr>
          <p:cNvSpPr txBox="1"/>
          <p:nvPr/>
        </p:nvSpPr>
        <p:spPr>
          <a:xfrm>
            <a:off x="692400" y="2841584"/>
            <a:ext cx="65326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Merits: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multiple Conv filters applied on the same input result in multi-level feature extraction and reduce computational cost.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High-performance gain on CNN.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Trains faster than the family of VGG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size of the model is relatively smaller than VGG, where VGG can weigh up to 500MB’s inception is about 100MB’s</a:t>
            </a:r>
          </a:p>
          <a:p>
            <a:endParaRPr lang="en-I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14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2422EFA-283E-5E29-E3B7-48D241F36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33" y="1137338"/>
            <a:ext cx="5293934" cy="3639579"/>
          </a:xfrm>
          <a:prstGeom prst="rect">
            <a:avLst/>
          </a:prstGeom>
        </p:spPr>
      </p:pic>
      <p:sp>
        <p:nvSpPr>
          <p:cNvPr id="49" name="Google Shape;752;p30">
            <a:extLst>
              <a:ext uri="{FF2B5EF4-FFF2-40B4-BE49-F238E27FC236}">
                <a16:creationId xmlns:a16="http://schemas.microsoft.com/office/drawing/2014/main" id="{323F8CDA-1F54-8458-9B87-8D9E4AFCB6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Xception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34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752;p30">
            <a:extLst>
              <a:ext uri="{FF2B5EF4-FFF2-40B4-BE49-F238E27FC236}">
                <a16:creationId xmlns:a16="http://schemas.microsoft.com/office/drawing/2014/main" id="{323F8CDA-1F54-8458-9B87-8D9E4AFCB6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6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Xception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22EE55-CE24-3D43-0D22-570993CDB7A1}"/>
              </a:ext>
            </a:extLst>
          </p:cNvPr>
          <p:cNvSpPr txBox="1"/>
          <p:nvPr/>
        </p:nvSpPr>
        <p:spPr>
          <a:xfrm>
            <a:off x="692400" y="1956710"/>
            <a:ext cx="64235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architecture of this model includes: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linear stack of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depthwise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separable convolution layers with residual connections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40 lines of code by using high-level APIs such as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endParaRPr lang="en-I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B4C94-0CD7-5523-0893-63EE97D8B45F}"/>
              </a:ext>
            </a:extLst>
          </p:cNvPr>
          <p:cNvSpPr txBox="1"/>
          <p:nvPr/>
        </p:nvSpPr>
        <p:spPr>
          <a:xfrm>
            <a:off x="692400" y="2867214"/>
            <a:ext cx="65326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Merits: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stack layers make training faster than Inception.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Performing better with almost the same parameter is a key advantage of this module.</a:t>
            </a:r>
            <a:endParaRPr lang="en-I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52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752;p30">
            <a:extLst>
              <a:ext uri="{FF2B5EF4-FFF2-40B4-BE49-F238E27FC236}">
                <a16:creationId xmlns:a16="http://schemas.microsoft.com/office/drawing/2014/main" id="{323F8CDA-1F54-8458-9B87-8D9E4AFCB6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VGG-16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63D77-C8C1-9787-B3FE-699234AA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70" y="1394366"/>
            <a:ext cx="6777257" cy="2980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C1487B-3651-9F58-D3A6-F884BA0B2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470" y="1389873"/>
            <a:ext cx="6781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1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1"/>
          <p:cNvSpPr txBox="1">
            <a:spLocks noGrp="1"/>
          </p:cNvSpPr>
          <p:nvPr>
            <p:ph type="title"/>
          </p:nvPr>
        </p:nvSpPr>
        <p:spPr>
          <a:xfrm>
            <a:off x="3610328" y="539500"/>
            <a:ext cx="1923344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0" name="Google Shape;770;p31"/>
          <p:cNvSpPr txBox="1">
            <a:spLocks noGrp="1"/>
          </p:cNvSpPr>
          <p:nvPr>
            <p:ph type="subTitle" idx="1"/>
          </p:nvPr>
        </p:nvSpPr>
        <p:spPr>
          <a:xfrm>
            <a:off x="1136821" y="1168801"/>
            <a:ext cx="6870357" cy="3435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Introduction to Transfer Learning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that result in demand for Transfer Learning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Transfer Learning?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employ Transfer Learning?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Models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Results of A Transfer Learning Problem 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752;p30">
            <a:extLst>
              <a:ext uri="{FF2B5EF4-FFF2-40B4-BE49-F238E27FC236}">
                <a16:creationId xmlns:a16="http://schemas.microsoft.com/office/drawing/2014/main" id="{323F8CDA-1F54-8458-9B87-8D9E4AFCB6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VGG-16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22EE55-CE24-3D43-0D22-570993CDB7A1}"/>
              </a:ext>
            </a:extLst>
          </p:cNvPr>
          <p:cNvSpPr txBox="1"/>
          <p:nvPr/>
        </p:nvSpPr>
        <p:spPr>
          <a:xfrm>
            <a:off x="692400" y="1887716"/>
            <a:ext cx="73869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architecture of this model includes: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is recognized by its simplicity using only a stack of 3×3 convolutional layers on </a:t>
            </a:r>
          </a:p>
          <a:p>
            <a:pPr fontAlgn="base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top of each increasing depth and volume size handled by the max-pooling layers.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fully connected layers each with 4096 nodes are then followed by 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layer. </a:t>
            </a:r>
            <a:endParaRPr lang="en-I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B4C94-0CD7-5523-0893-63EE97D8B45F}"/>
              </a:ext>
            </a:extLst>
          </p:cNvPr>
          <p:cNvSpPr txBox="1"/>
          <p:nvPr/>
        </p:nvSpPr>
        <p:spPr>
          <a:xfrm>
            <a:off x="692400" y="2834187"/>
            <a:ext cx="6532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Merits: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to understand and explainable 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good for classical problems like cats vs dogs classification to achieve a baseline of about 80%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18C0A-8626-E5DF-F982-0D3CF185717E}"/>
              </a:ext>
            </a:extLst>
          </p:cNvPr>
          <p:cNvSpPr txBox="1"/>
          <p:nvPr/>
        </p:nvSpPr>
        <p:spPr>
          <a:xfrm>
            <a:off x="692399" y="3848840"/>
            <a:ext cx="6532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Demerits: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larger number of weights parameters resulting in high inference time</a:t>
            </a:r>
          </a:p>
        </p:txBody>
      </p:sp>
    </p:spTree>
    <p:extLst>
      <p:ext uri="{BB962C8B-B14F-4D97-AF65-F5344CB8AC3E}">
        <p14:creationId xmlns:p14="http://schemas.microsoft.com/office/powerpoint/2010/main" val="328823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752;p30">
            <a:extLst>
              <a:ext uri="{FF2B5EF4-FFF2-40B4-BE49-F238E27FC236}">
                <a16:creationId xmlns:a16="http://schemas.microsoft.com/office/drawing/2014/main" id="{323F8CDA-1F54-8458-9B87-8D9E4AFCB6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ResNet-50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4F98E-C7DA-4FAA-B1B4-AB034549B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133" y="1230165"/>
            <a:ext cx="3835734" cy="366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2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752;p30">
            <a:extLst>
              <a:ext uri="{FF2B5EF4-FFF2-40B4-BE49-F238E27FC236}">
                <a16:creationId xmlns:a16="http://schemas.microsoft.com/office/drawing/2014/main" id="{323F8CDA-1F54-8458-9B87-8D9E4AFCB6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ResNet-50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B4C94-0CD7-5523-0893-63EE97D8B45F}"/>
              </a:ext>
            </a:extLst>
          </p:cNvPr>
          <p:cNvSpPr txBox="1"/>
          <p:nvPr/>
        </p:nvSpPr>
        <p:spPr>
          <a:xfrm>
            <a:off x="692400" y="1771531"/>
            <a:ext cx="65326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Merits: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 to tackle the problem of vanishing gradient 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Accelerate the speed of training 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Gives higher accuracy specially for classification problem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tries to learn the difference between the learned features and if the learned feature is not useful in the final decision weights become zero for the particular feature.</a:t>
            </a:r>
          </a:p>
          <a:p>
            <a:pPr marL="285750" indent="-285750" fontAlgn="base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18C0A-8626-E5DF-F982-0D3CF185717E}"/>
              </a:ext>
            </a:extLst>
          </p:cNvPr>
          <p:cNvSpPr txBox="1"/>
          <p:nvPr/>
        </p:nvSpPr>
        <p:spPr>
          <a:xfrm>
            <a:off x="692400" y="3249371"/>
            <a:ext cx="65326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Demerits:</a:t>
            </a:r>
          </a:p>
          <a:p>
            <a:pPr fontAlgn="base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Increased complexity of architecture </a:t>
            </a:r>
          </a:p>
          <a:p>
            <a:pPr fontAlgn="base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skip connections which may take into account dimensionality between layers. </a:t>
            </a:r>
          </a:p>
        </p:txBody>
      </p:sp>
    </p:spTree>
    <p:extLst>
      <p:ext uri="{BB962C8B-B14F-4D97-AF65-F5344CB8AC3E}">
        <p14:creationId xmlns:p14="http://schemas.microsoft.com/office/powerpoint/2010/main" val="298188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752;p30">
            <a:extLst>
              <a:ext uri="{FF2B5EF4-FFF2-40B4-BE49-F238E27FC236}">
                <a16:creationId xmlns:a16="http://schemas.microsoft.com/office/drawing/2014/main" id="{323F8CDA-1F54-8458-9B87-8D9E4AFCB6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735" y="444845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Comparison of Different </a:t>
            </a:r>
            <a:b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 Model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7B18F6-65BC-6483-3FA2-9D99F865F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362678"/>
            <a:ext cx="6426200" cy="3060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8983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52;p30">
            <a:extLst>
              <a:ext uri="{FF2B5EF4-FFF2-40B4-BE49-F238E27FC236}">
                <a16:creationId xmlns:a16="http://schemas.microsoft.com/office/drawing/2014/main" id="{6C2E947C-27F3-E6CF-B67B-A503392B4D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296564"/>
            <a:ext cx="7759200" cy="8402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Models with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respect to Classification Accuracy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02166-3F72-2EED-4FB8-5A0D6627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481441"/>
            <a:ext cx="61722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0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3"/>
          <p:cNvSpPr txBox="1">
            <a:spLocks noGrp="1"/>
          </p:cNvSpPr>
          <p:nvPr>
            <p:ph type="title" idx="2"/>
          </p:nvPr>
        </p:nvSpPr>
        <p:spPr>
          <a:xfrm>
            <a:off x="556607" y="2151106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IRNazli" panose="02000506000000020002" pitchFamily="2" charset="-78"/>
                <a:cs typeface="IRNazli" panose="02000506000000020002" pitchFamily="2" charset="-78"/>
              </a:rPr>
              <a:t>4</a:t>
            </a:r>
            <a:endParaRPr dirty="0">
              <a:latin typeface="IRNazli" panose="02000506000000020002" pitchFamily="2" charset="-78"/>
              <a:cs typeface="IRNazli" panose="02000506000000020002" pitchFamily="2" charset="-78"/>
            </a:endParaRPr>
          </a:p>
        </p:txBody>
      </p:sp>
      <p:sp>
        <p:nvSpPr>
          <p:cNvPr id="15" name="Google Shape;791;p33">
            <a:extLst>
              <a:ext uri="{FF2B5EF4-FFF2-40B4-BE49-F238E27FC236}">
                <a16:creationId xmlns:a16="http://schemas.microsoft.com/office/drawing/2014/main" id="{8D9B95D3-3F9C-19BC-ED1B-355C1E4387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2607" y="1851326"/>
            <a:ext cx="3677737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Results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0D645E-A675-AD86-5DF2-8137254517CC}"/>
              </a:ext>
            </a:extLst>
          </p:cNvPr>
          <p:cNvSpPr/>
          <p:nvPr/>
        </p:nvSpPr>
        <p:spPr>
          <a:xfrm>
            <a:off x="5373213" y="3278047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B38169-CB38-B621-7CFD-A61404FCBD60}"/>
              </a:ext>
            </a:extLst>
          </p:cNvPr>
          <p:cNvSpPr/>
          <p:nvPr/>
        </p:nvSpPr>
        <p:spPr>
          <a:xfrm>
            <a:off x="5373213" y="3558679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3DEDA-7AC5-5BF2-9945-8D9CD179E5EF}"/>
              </a:ext>
            </a:extLst>
          </p:cNvPr>
          <p:cNvSpPr txBox="1"/>
          <p:nvPr/>
        </p:nvSpPr>
        <p:spPr>
          <a:xfrm>
            <a:off x="5458938" y="3143212"/>
            <a:ext cx="35120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Specifications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the base model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transfer learning  helped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and Comparison</a:t>
            </a:r>
          </a:p>
          <a:p>
            <a:endParaRPr lang="en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4459D5-B514-B033-7C28-BC637CF1E7C6}"/>
              </a:ext>
            </a:extLst>
          </p:cNvPr>
          <p:cNvSpPr/>
          <p:nvPr/>
        </p:nvSpPr>
        <p:spPr>
          <a:xfrm>
            <a:off x="5373213" y="3839311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1E109C-A4EC-8FD6-6B89-0264B77E58D6}"/>
              </a:ext>
            </a:extLst>
          </p:cNvPr>
          <p:cNvSpPr/>
          <p:nvPr/>
        </p:nvSpPr>
        <p:spPr>
          <a:xfrm>
            <a:off x="5373213" y="4119943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9471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77B114C-C84E-6CCC-2547-4E9DCEB15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535245"/>
              </p:ext>
            </p:extLst>
          </p:nvPr>
        </p:nvGraphicFramePr>
        <p:xfrm>
          <a:off x="1516742" y="1884706"/>
          <a:ext cx="6110516" cy="1846999"/>
        </p:xfrm>
        <a:graphic>
          <a:graphicData uri="http://schemas.openxmlformats.org/drawingml/2006/table">
            <a:tbl>
              <a:tblPr firstRow="1" bandRow="1">
                <a:solidFill>
                  <a:srgbClr val="FFFF70">
                    <a:alpha val="16471"/>
                  </a:srgbClr>
                </a:solidFill>
                <a:tableStyleId>{382402E1-2772-4650-AF00-BE155AA19353}</a:tableStyleId>
              </a:tblPr>
              <a:tblGrid>
                <a:gridCol w="3055258">
                  <a:extLst>
                    <a:ext uri="{9D8B030D-6E8A-4147-A177-3AD203B41FA5}">
                      <a16:colId xmlns:a16="http://schemas.microsoft.com/office/drawing/2014/main" val="1314104793"/>
                    </a:ext>
                  </a:extLst>
                </a:gridCol>
                <a:gridCol w="3055258">
                  <a:extLst>
                    <a:ext uri="{9D8B030D-6E8A-4147-A177-3AD203B41FA5}">
                      <a16:colId xmlns:a16="http://schemas.microsoft.com/office/drawing/2014/main" val="2141640946"/>
                    </a:ext>
                  </a:extLst>
                </a:gridCol>
              </a:tblGrid>
              <a:tr h="50102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FF7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sports image dataset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32847"/>
                  </a:ext>
                </a:extLst>
              </a:tr>
              <a:tr h="1345978">
                <a:tc>
                  <a:txBody>
                    <a:bodyPr/>
                    <a:lstStyle/>
                    <a:p>
                      <a:pPr marL="152400"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>
                          <a:solidFill>
                            <a:srgbClr val="FFFF7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classes</a:t>
                      </a:r>
                    </a:p>
                    <a:p>
                      <a:pPr marL="152400" indent="0" algn="l">
                        <a:lnSpc>
                          <a:spcPct val="150000"/>
                        </a:lnSpc>
                        <a:buNone/>
                      </a:pPr>
                      <a:r>
                        <a:rPr lang="en-US" sz="1400" b="0" i="0" dirty="0">
                          <a:solidFill>
                            <a:srgbClr val="FFFF7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13572 training image</a:t>
                      </a:r>
                    </a:p>
                    <a:p>
                      <a:endParaRPr lang="en-IR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IR" dirty="0"/>
                    </a:p>
                  </a:txBody>
                  <a:tcPr anchor="ctr">
                    <a:lnL w="9525" cap="flat" cmpd="sng" algn="ctr">
                      <a:solidFill>
                        <a:srgbClr val="FFFF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015465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8ACC552-5E3D-052C-608C-B255A15E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732" y="437966"/>
            <a:ext cx="3644536" cy="78120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Specifications</a:t>
            </a:r>
          </a:p>
        </p:txBody>
      </p:sp>
      <p:pic>
        <p:nvPicPr>
          <p:cNvPr id="5" name="Picture 4" descr="A picture containing person, outdoor, sky, grass&#10;&#10;Description automatically generated">
            <a:extLst>
              <a:ext uri="{FF2B5EF4-FFF2-40B4-BE49-F238E27FC236}">
                <a16:creationId xmlns:a16="http://schemas.microsoft.com/office/drawing/2014/main" id="{059AED17-392F-0E55-6F06-D9B27D60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025" y="2468598"/>
            <a:ext cx="1150380" cy="1150380"/>
          </a:xfrm>
          <a:prstGeom prst="rect">
            <a:avLst/>
          </a:prstGeom>
        </p:spPr>
      </p:pic>
      <p:pic>
        <p:nvPicPr>
          <p:cNvPr id="7" name="Picture 6" descr="A person playing basketball&#10;&#10;Description automatically generated with medium confidence">
            <a:extLst>
              <a:ext uri="{FF2B5EF4-FFF2-40B4-BE49-F238E27FC236}">
                <a16:creationId xmlns:a16="http://schemas.microsoft.com/office/drawing/2014/main" id="{6E6C57FF-F167-7DFC-ECA6-39710BF42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903" y="2468598"/>
            <a:ext cx="1150380" cy="11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0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CC552-5E3D-052C-608C-B255A15E4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9732" y="437966"/>
            <a:ext cx="3644536" cy="78120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135C4F-1437-2474-1649-93E8B93B7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" t="6839" r="1" b="20779"/>
          <a:stretch/>
        </p:blipFill>
        <p:spPr>
          <a:xfrm>
            <a:off x="1425146" y="2045542"/>
            <a:ext cx="5953808" cy="2092411"/>
          </a:xfrm>
          <a:prstGeom prst="rect">
            <a:avLst/>
          </a:prstGeom>
        </p:spPr>
      </p:pic>
      <p:pic>
        <p:nvPicPr>
          <p:cNvPr id="1028" name="Picture 4" descr="4 Best Free Memory Test Programs (May 2022)">
            <a:extLst>
              <a:ext uri="{FF2B5EF4-FFF2-40B4-BE49-F238E27FC236}">
                <a16:creationId xmlns:a16="http://schemas.microsoft.com/office/drawing/2014/main" id="{A9239A8E-4D21-745A-546D-F65236CBD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754" y="263611"/>
            <a:ext cx="2143434" cy="160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27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A34073-C70B-F06D-3F42-666E5DD583C1}"/>
              </a:ext>
            </a:extLst>
          </p:cNvPr>
          <p:cNvSpPr txBox="1">
            <a:spLocks/>
          </p:cNvSpPr>
          <p:nvPr/>
        </p:nvSpPr>
        <p:spPr>
          <a:xfrm>
            <a:off x="2749732" y="460196"/>
            <a:ext cx="3644536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lt2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the base model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02EBDF-0F55-A4EC-DA27-5A2DAF895654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2994775" y="1951686"/>
            <a:ext cx="1337132" cy="1022662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EE0B49-CBB4-6FC3-4A77-1BE125630D0E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2947694" y="2524521"/>
            <a:ext cx="1384213" cy="428155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E7ABC9-92E9-EFB8-6E20-73ABE90AD7BC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3026228" y="2957509"/>
            <a:ext cx="1337133" cy="675317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1420CA-EE1C-B718-4BA0-B5D3E0120FF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976012" y="2984058"/>
            <a:ext cx="1429980" cy="1060196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BC7A4B-E68C-61FE-FAAD-716B9755C4BE}"/>
              </a:ext>
            </a:extLst>
          </p:cNvPr>
          <p:cNvCxnSpPr>
            <a:cxnSpLocks/>
            <a:stCxn id="29" idx="6"/>
            <a:endCxn id="34" idx="3"/>
          </p:cNvCxnSpPr>
          <p:nvPr/>
        </p:nvCxnSpPr>
        <p:spPr>
          <a:xfrm flipV="1">
            <a:off x="4623008" y="1891908"/>
            <a:ext cx="864926" cy="632613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313893-73FA-9B59-057E-ACC10704C600}"/>
              </a:ext>
            </a:extLst>
          </p:cNvPr>
          <p:cNvCxnSpPr>
            <a:cxnSpLocks/>
            <a:stCxn id="27" idx="6"/>
            <a:endCxn id="57" idx="3"/>
          </p:cNvCxnSpPr>
          <p:nvPr/>
        </p:nvCxnSpPr>
        <p:spPr>
          <a:xfrm flipV="1">
            <a:off x="4654462" y="3776820"/>
            <a:ext cx="829906" cy="370354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17A43FBC-2A3A-1938-FCB7-29D8ADC9DC6A}"/>
              </a:ext>
            </a:extLst>
          </p:cNvPr>
          <p:cNvSpPr/>
          <p:nvPr/>
        </p:nvSpPr>
        <p:spPr>
          <a:xfrm>
            <a:off x="4363361" y="4001623"/>
            <a:ext cx="291101" cy="291101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DCB3C9-38B8-0C98-F682-35BE521AAF61}"/>
              </a:ext>
            </a:extLst>
          </p:cNvPr>
          <p:cNvSpPr txBox="1"/>
          <p:nvPr/>
        </p:nvSpPr>
        <p:spPr>
          <a:xfrm>
            <a:off x="4401234" y="2718536"/>
            <a:ext cx="198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70"/>
                </a:solidFill>
              </a:rPr>
              <a:t>.</a:t>
            </a:r>
          </a:p>
          <a:p>
            <a:r>
              <a:rPr lang="en-US" dirty="0">
                <a:solidFill>
                  <a:srgbClr val="FFFF70"/>
                </a:solidFill>
              </a:rPr>
              <a:t>.</a:t>
            </a:r>
          </a:p>
          <a:p>
            <a:r>
              <a:rPr lang="en-US" dirty="0">
                <a:solidFill>
                  <a:srgbClr val="FFFF70"/>
                </a:solidFill>
              </a:rPr>
              <a:t>.</a:t>
            </a:r>
          </a:p>
          <a:p>
            <a:endParaRPr lang="en-US" dirty="0">
              <a:solidFill>
                <a:srgbClr val="FFFF70"/>
              </a:solidFill>
            </a:endParaRPr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3A4EC945-3346-4760-E61D-604AABD3457D}"/>
              </a:ext>
            </a:extLst>
          </p:cNvPr>
          <p:cNvSpPr/>
          <p:nvPr/>
        </p:nvSpPr>
        <p:spPr>
          <a:xfrm>
            <a:off x="4363361" y="4504840"/>
            <a:ext cx="291101" cy="291101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2D61C5-D2C7-8719-C9F9-FF7029B9827B}"/>
              </a:ext>
            </a:extLst>
          </p:cNvPr>
          <p:cNvSpPr txBox="1"/>
          <p:nvPr/>
        </p:nvSpPr>
        <p:spPr>
          <a:xfrm>
            <a:off x="5483177" y="2603004"/>
            <a:ext cx="198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70"/>
                </a:solidFill>
              </a:rPr>
              <a:t>.</a:t>
            </a:r>
          </a:p>
          <a:p>
            <a:r>
              <a:rPr lang="en-US" dirty="0">
                <a:solidFill>
                  <a:srgbClr val="FFFF70"/>
                </a:solidFill>
              </a:rPr>
              <a:t>.</a:t>
            </a:r>
          </a:p>
          <a:p>
            <a:r>
              <a:rPr lang="en-US" dirty="0">
                <a:solidFill>
                  <a:srgbClr val="FFFF70"/>
                </a:solidFill>
              </a:rPr>
              <a:t>.</a:t>
            </a:r>
          </a:p>
          <a:p>
            <a:endParaRPr lang="en-US" dirty="0">
              <a:solidFill>
                <a:srgbClr val="FFFF70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9FB3918-6C8C-05D4-4896-D7187AD81772}"/>
              </a:ext>
            </a:extLst>
          </p:cNvPr>
          <p:cNvCxnSpPr>
            <a:cxnSpLocks/>
            <a:endCxn id="64" idx="3"/>
          </p:cNvCxnSpPr>
          <p:nvPr/>
        </p:nvCxnSpPr>
        <p:spPr>
          <a:xfrm flipV="1">
            <a:off x="3041120" y="1552942"/>
            <a:ext cx="1333418" cy="1281956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D69D7D9-F130-6354-99A6-3842BADE213C}"/>
              </a:ext>
            </a:extLst>
          </p:cNvPr>
          <p:cNvCxnSpPr>
            <a:cxnSpLocks/>
            <a:endCxn id="56" idx="2"/>
          </p:cNvCxnSpPr>
          <p:nvPr/>
        </p:nvCxnSpPr>
        <p:spPr>
          <a:xfrm>
            <a:off x="3022176" y="3190480"/>
            <a:ext cx="1341185" cy="1459911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be 19">
            <a:extLst>
              <a:ext uri="{FF2B5EF4-FFF2-40B4-BE49-F238E27FC236}">
                <a16:creationId xmlns:a16="http://schemas.microsoft.com/office/drawing/2014/main" id="{5C21097F-9B67-D1E6-BCFD-1EA1B87C5A4B}"/>
              </a:ext>
            </a:extLst>
          </p:cNvPr>
          <p:cNvSpPr/>
          <p:nvPr/>
        </p:nvSpPr>
        <p:spPr>
          <a:xfrm>
            <a:off x="2182606" y="2193717"/>
            <a:ext cx="1321502" cy="1582614"/>
          </a:xfrm>
          <a:prstGeom prst="cube">
            <a:avLst>
              <a:gd name="adj" fmla="val 60820"/>
            </a:avLst>
          </a:prstGeom>
          <a:solidFill>
            <a:srgbClr val="FFFF70"/>
          </a:solidFill>
          <a:ln>
            <a:noFill/>
          </a:ln>
          <a:scene3d>
            <a:camera prst="orthographicFront">
              <a:rot lat="335817" lon="3235872" rev="11480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/>
                </a:solidFill>
              </a:rPr>
              <a:t>Pre-trained model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F29DBCB-2819-FD1B-78DC-741501E1A580}"/>
              </a:ext>
            </a:extLst>
          </p:cNvPr>
          <p:cNvCxnSpPr>
            <a:cxnSpLocks/>
            <a:stCxn id="56" idx="6"/>
            <a:endCxn id="57" idx="4"/>
          </p:cNvCxnSpPr>
          <p:nvPr/>
        </p:nvCxnSpPr>
        <p:spPr>
          <a:xfrm flipV="1">
            <a:off x="4654462" y="3819451"/>
            <a:ext cx="932826" cy="830940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420E601-F4AE-A7EC-FDA2-563D9F19AF76}"/>
              </a:ext>
            </a:extLst>
          </p:cNvPr>
          <p:cNvCxnSpPr>
            <a:cxnSpLocks/>
            <a:stCxn id="28" idx="6"/>
            <a:endCxn id="57" idx="2"/>
          </p:cNvCxnSpPr>
          <p:nvPr/>
        </p:nvCxnSpPr>
        <p:spPr>
          <a:xfrm>
            <a:off x="4654462" y="3632826"/>
            <a:ext cx="787275" cy="41075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7E44D59-32F7-18C8-30C8-C5E85338E22E}"/>
              </a:ext>
            </a:extLst>
          </p:cNvPr>
          <p:cNvCxnSpPr>
            <a:cxnSpLocks/>
            <a:stCxn id="31" idx="6"/>
            <a:endCxn id="34" idx="2"/>
          </p:cNvCxnSpPr>
          <p:nvPr/>
        </p:nvCxnSpPr>
        <p:spPr>
          <a:xfrm flipV="1">
            <a:off x="4623008" y="1788989"/>
            <a:ext cx="822295" cy="162697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839FFAB-F37B-99EA-B0CB-954B8EF9C641}"/>
              </a:ext>
            </a:extLst>
          </p:cNvPr>
          <p:cNvCxnSpPr>
            <a:cxnSpLocks/>
            <a:stCxn id="64" idx="6"/>
            <a:endCxn id="34" idx="1"/>
          </p:cNvCxnSpPr>
          <p:nvPr/>
        </p:nvCxnSpPr>
        <p:spPr>
          <a:xfrm>
            <a:off x="4623008" y="1450023"/>
            <a:ext cx="864926" cy="236046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1F54969-113E-18D2-A28A-E83F17DC5022}"/>
              </a:ext>
            </a:extLst>
          </p:cNvPr>
          <p:cNvCxnSpPr>
            <a:cxnSpLocks/>
            <a:stCxn id="64" idx="6"/>
            <a:endCxn id="58" idx="0"/>
          </p:cNvCxnSpPr>
          <p:nvPr/>
        </p:nvCxnSpPr>
        <p:spPr>
          <a:xfrm>
            <a:off x="4623008" y="1450023"/>
            <a:ext cx="973351" cy="743121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5EFB0A0-E83F-9191-0686-7BE0F380A2DC}"/>
              </a:ext>
            </a:extLst>
          </p:cNvPr>
          <p:cNvCxnSpPr>
            <a:cxnSpLocks/>
            <a:stCxn id="31" idx="6"/>
            <a:endCxn id="58" idx="1"/>
          </p:cNvCxnSpPr>
          <p:nvPr/>
        </p:nvCxnSpPr>
        <p:spPr>
          <a:xfrm>
            <a:off x="4623008" y="1951686"/>
            <a:ext cx="870431" cy="284089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381BB69-D25C-6ADC-3154-8116F2F6B051}"/>
              </a:ext>
            </a:extLst>
          </p:cNvPr>
          <p:cNvCxnSpPr>
            <a:cxnSpLocks/>
            <a:stCxn id="29" idx="6"/>
            <a:endCxn id="58" idx="2"/>
          </p:cNvCxnSpPr>
          <p:nvPr/>
        </p:nvCxnSpPr>
        <p:spPr>
          <a:xfrm flipV="1">
            <a:off x="4623008" y="2338695"/>
            <a:ext cx="827800" cy="185826"/>
          </a:xfrm>
          <a:prstGeom prst="line">
            <a:avLst/>
          </a:prstGeom>
          <a:ln w="19050">
            <a:solidFill>
              <a:srgbClr val="747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F109AA45-1AFB-9C57-2E3A-967FE60B8981}"/>
              </a:ext>
            </a:extLst>
          </p:cNvPr>
          <p:cNvSpPr/>
          <p:nvPr/>
        </p:nvSpPr>
        <p:spPr>
          <a:xfrm>
            <a:off x="4363361" y="3487275"/>
            <a:ext cx="291101" cy="291101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14C9892-B67A-EC13-F2A7-B59053806A60}"/>
              </a:ext>
            </a:extLst>
          </p:cNvPr>
          <p:cNvSpPr/>
          <p:nvPr/>
        </p:nvSpPr>
        <p:spPr>
          <a:xfrm>
            <a:off x="4331907" y="2378970"/>
            <a:ext cx="291101" cy="291101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DDEF0FC3-CA75-9BC6-9234-D666250AB6CB}"/>
              </a:ext>
            </a:extLst>
          </p:cNvPr>
          <p:cNvSpPr/>
          <p:nvPr/>
        </p:nvSpPr>
        <p:spPr>
          <a:xfrm>
            <a:off x="4331907" y="1806135"/>
            <a:ext cx="291101" cy="291101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8BAD4CF4-A64C-AD18-FFD9-6ABCBA02A47C}"/>
              </a:ext>
            </a:extLst>
          </p:cNvPr>
          <p:cNvSpPr/>
          <p:nvPr/>
        </p:nvSpPr>
        <p:spPr>
          <a:xfrm>
            <a:off x="5445303" y="1643438"/>
            <a:ext cx="291101" cy="291101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4718A547-BFCC-5ED7-97A9-03F31A4F80B8}"/>
              </a:ext>
            </a:extLst>
          </p:cNvPr>
          <p:cNvSpPr/>
          <p:nvPr/>
        </p:nvSpPr>
        <p:spPr>
          <a:xfrm>
            <a:off x="5441737" y="3528350"/>
            <a:ext cx="291101" cy="291101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56CE236-A2F8-221B-1761-64088A5D57EA}"/>
              </a:ext>
            </a:extLst>
          </p:cNvPr>
          <p:cNvSpPr/>
          <p:nvPr/>
        </p:nvSpPr>
        <p:spPr>
          <a:xfrm>
            <a:off x="5450808" y="2193144"/>
            <a:ext cx="291101" cy="291101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5FDF8732-737B-2165-FA9A-A610B50E628A}"/>
              </a:ext>
            </a:extLst>
          </p:cNvPr>
          <p:cNvSpPr/>
          <p:nvPr/>
        </p:nvSpPr>
        <p:spPr>
          <a:xfrm>
            <a:off x="4331907" y="1304472"/>
            <a:ext cx="291101" cy="291101"/>
          </a:xfrm>
          <a:prstGeom prst="flowChartConnector">
            <a:avLst/>
          </a:prstGeom>
          <a:solidFill>
            <a:srgbClr val="FFFF70"/>
          </a:solidFill>
          <a:ln w="28575">
            <a:solidFill>
              <a:srgbClr val="FFFF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sp>
        <p:nvSpPr>
          <p:cNvPr id="96" name="Right Brace 95">
            <a:extLst>
              <a:ext uri="{FF2B5EF4-FFF2-40B4-BE49-F238E27FC236}">
                <a16:creationId xmlns:a16="http://schemas.microsoft.com/office/drawing/2014/main" id="{B8CE6887-2980-C25B-EDD1-4A2CC32E966E}"/>
              </a:ext>
            </a:extLst>
          </p:cNvPr>
          <p:cNvSpPr/>
          <p:nvPr/>
        </p:nvSpPr>
        <p:spPr>
          <a:xfrm>
            <a:off x="5783349" y="1693655"/>
            <a:ext cx="87679" cy="1978988"/>
          </a:xfrm>
          <a:prstGeom prst="rightBrace">
            <a:avLst/>
          </a:prstGeom>
          <a:ln>
            <a:solidFill>
              <a:srgbClr val="FFFF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Left Brace 97">
            <a:extLst>
              <a:ext uri="{FF2B5EF4-FFF2-40B4-BE49-F238E27FC236}">
                <a16:creationId xmlns:a16="http://schemas.microsoft.com/office/drawing/2014/main" id="{9ECC909E-9180-1278-68FA-858FB546D0FA}"/>
              </a:ext>
            </a:extLst>
          </p:cNvPr>
          <p:cNvSpPr/>
          <p:nvPr/>
        </p:nvSpPr>
        <p:spPr>
          <a:xfrm>
            <a:off x="4020564" y="1475922"/>
            <a:ext cx="192206" cy="3174469"/>
          </a:xfrm>
          <a:prstGeom prst="leftBrace">
            <a:avLst/>
          </a:prstGeom>
          <a:ln>
            <a:solidFill>
              <a:srgbClr val="FFFF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2430D04-B8B2-2E2F-52BD-80C562B3E31D}"/>
              </a:ext>
            </a:extLst>
          </p:cNvPr>
          <p:cNvSpPr txBox="1"/>
          <p:nvPr/>
        </p:nvSpPr>
        <p:spPr>
          <a:xfrm>
            <a:off x="5905911" y="2527122"/>
            <a:ext cx="57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8ED3620-A714-DB64-70FA-FA9AF4B32C13}"/>
              </a:ext>
            </a:extLst>
          </p:cNvPr>
          <p:cNvSpPr txBox="1"/>
          <p:nvPr/>
        </p:nvSpPr>
        <p:spPr>
          <a:xfrm>
            <a:off x="3594160" y="2896863"/>
            <a:ext cx="502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7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</p:spTree>
    <p:extLst>
      <p:ext uri="{BB962C8B-B14F-4D97-AF65-F5344CB8AC3E}">
        <p14:creationId xmlns:p14="http://schemas.microsoft.com/office/powerpoint/2010/main" val="175588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A34073-C70B-F06D-3F42-666E5DD583C1}"/>
              </a:ext>
            </a:extLst>
          </p:cNvPr>
          <p:cNvSpPr txBox="1">
            <a:spLocks/>
          </p:cNvSpPr>
          <p:nvPr/>
        </p:nvSpPr>
        <p:spPr>
          <a:xfrm>
            <a:off x="2749732" y="460196"/>
            <a:ext cx="3644536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lt2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the base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421196-0E7F-748C-5DE8-36D06D999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03" y="2341434"/>
            <a:ext cx="2594920" cy="4946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FAA1FC-AF17-B61E-C703-B1C16EF64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02" y="1241396"/>
            <a:ext cx="5601730" cy="936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EE13C2-71EA-2B6C-FEE0-E7635691A6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372"/>
          <a:stretch/>
        </p:blipFill>
        <p:spPr>
          <a:xfrm>
            <a:off x="1301065" y="2959471"/>
            <a:ext cx="5157916" cy="936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ED56F6-401B-D68F-1B75-7E05847A34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63"/>
          <a:stretch/>
        </p:blipFill>
        <p:spPr>
          <a:xfrm>
            <a:off x="1285102" y="4019727"/>
            <a:ext cx="7117493" cy="7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42"/>
          <p:cNvSpPr txBox="1">
            <a:spLocks noGrp="1"/>
          </p:cNvSpPr>
          <p:nvPr>
            <p:ph type="title"/>
          </p:nvPr>
        </p:nvSpPr>
        <p:spPr>
          <a:xfrm>
            <a:off x="713225" y="539499"/>
            <a:ext cx="7759200" cy="6852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Path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59" name="Google Shape;1059;p42"/>
          <p:cNvGrpSpPr/>
          <p:nvPr/>
        </p:nvGrpSpPr>
        <p:grpSpPr>
          <a:xfrm>
            <a:off x="2666775" y="2357794"/>
            <a:ext cx="858894" cy="1192680"/>
            <a:chOff x="3969644" y="2440153"/>
            <a:chExt cx="225900" cy="313698"/>
          </a:xfrm>
        </p:grpSpPr>
        <p:cxnSp>
          <p:nvCxnSpPr>
            <p:cNvPr id="1060" name="Google Shape;1060;p42"/>
            <p:cNvCxnSpPr>
              <a:stCxn id="1061" idx="4"/>
            </p:cNvCxnSpPr>
            <p:nvPr/>
          </p:nvCxnSpPr>
          <p:spPr>
            <a:xfrm>
              <a:off x="4082594" y="2666053"/>
              <a:ext cx="2169" cy="87798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61" name="Google Shape;1061;p42"/>
            <p:cNvSpPr/>
            <p:nvPr/>
          </p:nvSpPr>
          <p:spPr>
            <a:xfrm>
              <a:off x="3969644" y="2440153"/>
              <a:ext cx="225900" cy="2259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3998471" y="2468982"/>
              <a:ext cx="168300" cy="1683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</p:grpSp>
      <p:grpSp>
        <p:nvGrpSpPr>
          <p:cNvPr id="1064" name="Google Shape;1064;p42"/>
          <p:cNvGrpSpPr/>
          <p:nvPr/>
        </p:nvGrpSpPr>
        <p:grpSpPr>
          <a:xfrm>
            <a:off x="4349845" y="2041216"/>
            <a:ext cx="857754" cy="1191927"/>
            <a:chOff x="4426818" y="2352253"/>
            <a:chExt cx="225600" cy="313500"/>
          </a:xfrm>
        </p:grpSpPr>
        <p:cxnSp>
          <p:nvCxnSpPr>
            <p:cNvPr id="1065" name="Google Shape;1065;p42"/>
            <p:cNvCxnSpPr>
              <a:stCxn id="1066" idx="0"/>
            </p:cNvCxnSpPr>
            <p:nvPr/>
          </p:nvCxnSpPr>
          <p:spPr>
            <a:xfrm rot="10800000">
              <a:off x="4539618" y="2352253"/>
              <a:ext cx="0" cy="879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66" name="Google Shape;1066;p42"/>
            <p:cNvSpPr/>
            <p:nvPr/>
          </p:nvSpPr>
          <p:spPr>
            <a:xfrm>
              <a:off x="4426818" y="2440153"/>
              <a:ext cx="225600" cy="2256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4455644" y="2468982"/>
              <a:ext cx="168000" cy="168000"/>
            </a:xfrm>
            <a:prstGeom prst="ellipse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</p:grpSp>
      <p:grpSp>
        <p:nvGrpSpPr>
          <p:cNvPr id="1069" name="Google Shape;1069;p42"/>
          <p:cNvGrpSpPr/>
          <p:nvPr/>
        </p:nvGrpSpPr>
        <p:grpSpPr>
          <a:xfrm>
            <a:off x="6088036" y="2375412"/>
            <a:ext cx="857700" cy="1192679"/>
            <a:chOff x="6750286" y="2446850"/>
            <a:chExt cx="857700" cy="1192679"/>
          </a:xfrm>
        </p:grpSpPr>
        <p:cxnSp>
          <p:nvCxnSpPr>
            <p:cNvPr id="1070" name="Google Shape;1070;p42"/>
            <p:cNvCxnSpPr>
              <a:stCxn id="1071" idx="4"/>
            </p:cNvCxnSpPr>
            <p:nvPr/>
          </p:nvCxnSpPr>
          <p:spPr>
            <a:xfrm flipH="1">
              <a:off x="7172963" y="3304550"/>
              <a:ext cx="6173" cy="334979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71" name="Google Shape;1071;p42"/>
            <p:cNvSpPr/>
            <p:nvPr/>
          </p:nvSpPr>
          <p:spPr>
            <a:xfrm>
              <a:off x="6750286" y="2446850"/>
              <a:ext cx="857700" cy="8577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6859888" y="2556459"/>
              <a:ext cx="638700" cy="6387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</p:grpSp>
      <p:grpSp>
        <p:nvGrpSpPr>
          <p:cNvPr id="1074" name="Google Shape;1074;p42"/>
          <p:cNvGrpSpPr/>
          <p:nvPr/>
        </p:nvGrpSpPr>
        <p:grpSpPr>
          <a:xfrm>
            <a:off x="873713" y="2040989"/>
            <a:ext cx="858000" cy="1193100"/>
            <a:chOff x="1535963" y="2112427"/>
            <a:chExt cx="858000" cy="1193100"/>
          </a:xfrm>
        </p:grpSpPr>
        <p:sp>
          <p:nvSpPr>
            <p:cNvPr id="1075" name="Google Shape;1075;p42"/>
            <p:cNvSpPr/>
            <p:nvPr/>
          </p:nvSpPr>
          <p:spPr>
            <a:xfrm>
              <a:off x="1535963" y="2447227"/>
              <a:ext cx="858000" cy="8583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1645582" y="2556854"/>
              <a:ext cx="639000" cy="6390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cxnSp>
          <p:nvCxnSpPr>
            <p:cNvPr id="1077" name="Google Shape;1077;p42"/>
            <p:cNvCxnSpPr>
              <a:stCxn id="1075" idx="0"/>
            </p:cNvCxnSpPr>
            <p:nvPr/>
          </p:nvCxnSpPr>
          <p:spPr>
            <a:xfrm rot="10800000">
              <a:off x="1964663" y="2112427"/>
              <a:ext cx="300" cy="3348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79" name="Google Shape;1079;p42"/>
          <p:cNvSpPr txBox="1"/>
          <p:nvPr/>
        </p:nvSpPr>
        <p:spPr>
          <a:xfrm>
            <a:off x="524696" y="1536693"/>
            <a:ext cx="1555432" cy="42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Blinker SemiBold"/>
                <a:cs typeface="Times New Roman" panose="02020603050405020304" pitchFamily="18" charset="0"/>
                <a:sym typeface="Blinker SemiBold"/>
              </a:rPr>
              <a:t>Introduction</a:t>
            </a:r>
            <a:endParaRPr sz="2000" dirty="0">
              <a:solidFill>
                <a:schemeClr val="lt1"/>
              </a:solidFill>
              <a:latin typeface="Times New Roman" panose="02020603050405020304" pitchFamily="18" charset="0"/>
              <a:ea typeface="Blinker SemiBold"/>
              <a:cs typeface="Times New Roman" panose="02020603050405020304" pitchFamily="18" charset="0"/>
              <a:sym typeface="Blinker SemiBold"/>
            </a:endParaRPr>
          </a:p>
        </p:txBody>
      </p:sp>
      <p:sp>
        <p:nvSpPr>
          <p:cNvPr id="1080" name="Google Shape;1080;p42"/>
          <p:cNvSpPr txBox="1"/>
          <p:nvPr/>
        </p:nvSpPr>
        <p:spPr>
          <a:xfrm>
            <a:off x="1913246" y="3557236"/>
            <a:ext cx="2397184" cy="70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Blinker SemiBold"/>
                <a:cs typeface="Times New Roman" panose="02020603050405020304" pitchFamily="18" charset="0"/>
                <a:sym typeface="Blinker SemiBold"/>
              </a:rPr>
              <a:t>Transfer Learning</a:t>
            </a:r>
            <a:endParaRPr sz="2000" dirty="0">
              <a:solidFill>
                <a:schemeClr val="lt1"/>
              </a:solidFill>
              <a:latin typeface="Times New Roman" panose="02020603050405020304" pitchFamily="18" charset="0"/>
              <a:ea typeface="Blinker SemiBold"/>
              <a:cs typeface="Times New Roman" panose="02020603050405020304" pitchFamily="18" charset="0"/>
              <a:sym typeface="Blinker SemiBold"/>
            </a:endParaRPr>
          </a:p>
        </p:txBody>
      </p:sp>
      <p:sp>
        <p:nvSpPr>
          <p:cNvPr id="1062" name="Google Shape;1062;p42"/>
          <p:cNvSpPr txBox="1"/>
          <p:nvPr/>
        </p:nvSpPr>
        <p:spPr>
          <a:xfrm>
            <a:off x="3937757" y="1411156"/>
            <a:ext cx="1555432" cy="551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Blinker SemiBold"/>
                <a:cs typeface="Times New Roman" panose="02020603050405020304" pitchFamily="18" charset="0"/>
                <a:sym typeface="Blinker SemiBold"/>
              </a:rPr>
              <a:t>Models</a:t>
            </a:r>
            <a:endParaRPr sz="2400" dirty="0">
              <a:solidFill>
                <a:schemeClr val="lt1"/>
              </a:solidFill>
              <a:latin typeface="Times New Roman" panose="02020603050405020304" pitchFamily="18" charset="0"/>
              <a:ea typeface="Blinker SemiBold"/>
              <a:cs typeface="Times New Roman" panose="02020603050405020304" pitchFamily="18" charset="0"/>
              <a:sym typeface="Blinker SemiBold"/>
            </a:endParaRPr>
          </a:p>
        </p:txBody>
      </p:sp>
      <p:sp>
        <p:nvSpPr>
          <p:cNvPr id="1072" name="Google Shape;1072;p42"/>
          <p:cNvSpPr txBox="1"/>
          <p:nvPr/>
        </p:nvSpPr>
        <p:spPr>
          <a:xfrm>
            <a:off x="5543007" y="3504825"/>
            <a:ext cx="1935411" cy="80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Blinker SemiBold"/>
                <a:cs typeface="Times New Roman" panose="02020603050405020304" pitchFamily="18" charset="0"/>
                <a:sym typeface="Blinker SemiBold"/>
              </a:rPr>
              <a:t>Implementation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Blinker SemiBold"/>
                <a:cs typeface="Times New Roman" panose="02020603050405020304" pitchFamily="18" charset="0"/>
                <a:sym typeface="Blinker SemiBold"/>
              </a:rPr>
              <a:t>And Results</a:t>
            </a:r>
            <a:endParaRPr sz="2000" dirty="0">
              <a:solidFill>
                <a:schemeClr val="lt1"/>
              </a:solidFill>
              <a:latin typeface="Times New Roman" panose="02020603050405020304" pitchFamily="18" charset="0"/>
              <a:ea typeface="Blinker SemiBold"/>
              <a:cs typeface="Times New Roman" panose="02020603050405020304" pitchFamily="18" charset="0"/>
              <a:sym typeface="Blinker SemiBold"/>
            </a:endParaRPr>
          </a:p>
        </p:txBody>
      </p:sp>
      <p:cxnSp>
        <p:nvCxnSpPr>
          <p:cNvPr id="1084" name="Google Shape;1084;p42"/>
          <p:cNvCxnSpPr>
            <a:stCxn id="1075" idx="6"/>
            <a:endCxn id="1061" idx="2"/>
          </p:cNvCxnSpPr>
          <p:nvPr/>
        </p:nvCxnSpPr>
        <p:spPr>
          <a:xfrm flipV="1">
            <a:off x="1731713" y="2787230"/>
            <a:ext cx="935062" cy="1770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42"/>
          <p:cNvCxnSpPr>
            <a:stCxn id="1061" idx="6"/>
            <a:endCxn id="1066" idx="2"/>
          </p:cNvCxnSpPr>
          <p:nvPr/>
        </p:nvCxnSpPr>
        <p:spPr>
          <a:xfrm>
            <a:off x="3525669" y="2787230"/>
            <a:ext cx="824176" cy="17048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42"/>
          <p:cNvCxnSpPr>
            <a:stCxn id="1066" idx="6"/>
            <a:endCxn id="1071" idx="2"/>
          </p:cNvCxnSpPr>
          <p:nvPr/>
        </p:nvCxnSpPr>
        <p:spPr>
          <a:xfrm>
            <a:off x="5207599" y="2804277"/>
            <a:ext cx="880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3" t="7484" r="31953" b="7667"/>
          <a:stretch/>
        </p:blipFill>
        <p:spPr>
          <a:xfrm>
            <a:off x="4431108" y="2453605"/>
            <a:ext cx="693193" cy="694693"/>
          </a:xfrm>
          <a:prstGeom prst="ellipse">
            <a:avLst/>
          </a:prstGeom>
        </p:spPr>
      </p:pic>
      <p:grpSp>
        <p:nvGrpSpPr>
          <p:cNvPr id="40" name="Google Shape;11854;p67"/>
          <p:cNvGrpSpPr/>
          <p:nvPr/>
        </p:nvGrpSpPr>
        <p:grpSpPr>
          <a:xfrm>
            <a:off x="6353285" y="2635326"/>
            <a:ext cx="353145" cy="351998"/>
            <a:chOff x="852385" y="1510916"/>
            <a:chExt cx="353145" cy="351998"/>
          </a:xfrm>
        </p:grpSpPr>
        <p:sp>
          <p:nvSpPr>
            <p:cNvPr id="41" name="Google Shape;11855;p67"/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11856;p67"/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11857;p67"/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" name="Google Shape;11700;p67"/>
          <p:cNvGrpSpPr/>
          <p:nvPr/>
        </p:nvGrpSpPr>
        <p:grpSpPr>
          <a:xfrm>
            <a:off x="1169835" y="2539845"/>
            <a:ext cx="295858" cy="457771"/>
            <a:chOff x="1333682" y="3344330"/>
            <a:chExt cx="271213" cy="383088"/>
          </a:xfrm>
        </p:grpSpPr>
        <p:sp>
          <p:nvSpPr>
            <p:cNvPr id="51" name="Google Shape;11701;p67"/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11702;p67"/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11703;p67"/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11704;p67"/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11705;p67"/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11706;p67"/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11707;p67"/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11708;p67"/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11709;p67"/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11710;p67"/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11711;p67"/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62" name="Google Shape;1086;p42"/>
          <p:cNvCxnSpPr/>
          <p:nvPr/>
        </p:nvCxnSpPr>
        <p:spPr>
          <a:xfrm>
            <a:off x="6945736" y="2840439"/>
            <a:ext cx="880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" name="Google Shape;1069;p42"/>
          <p:cNvGrpSpPr/>
          <p:nvPr/>
        </p:nvGrpSpPr>
        <p:grpSpPr>
          <a:xfrm>
            <a:off x="7844824" y="2040989"/>
            <a:ext cx="857700" cy="1200615"/>
            <a:chOff x="6750286" y="2103935"/>
            <a:chExt cx="857700" cy="1200615"/>
          </a:xfrm>
        </p:grpSpPr>
        <p:cxnSp>
          <p:nvCxnSpPr>
            <p:cNvPr id="64" name="Google Shape;1070;p42"/>
            <p:cNvCxnSpPr/>
            <p:nvPr/>
          </p:nvCxnSpPr>
          <p:spPr>
            <a:xfrm flipH="1">
              <a:off x="7179136" y="2103935"/>
              <a:ext cx="6173" cy="334979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1071;p42"/>
            <p:cNvSpPr/>
            <p:nvPr/>
          </p:nvSpPr>
          <p:spPr>
            <a:xfrm>
              <a:off x="6750286" y="2446850"/>
              <a:ext cx="857700" cy="8577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66" name="Google Shape;1073;p42"/>
            <p:cNvSpPr/>
            <p:nvPr/>
          </p:nvSpPr>
          <p:spPr>
            <a:xfrm>
              <a:off x="6859888" y="2556459"/>
              <a:ext cx="638700" cy="6387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</p:grpSp>
      <p:sp>
        <p:nvSpPr>
          <p:cNvPr id="72" name="Google Shape;1080;p42"/>
          <p:cNvSpPr txBox="1"/>
          <p:nvPr/>
        </p:nvSpPr>
        <p:spPr>
          <a:xfrm>
            <a:off x="7532177" y="1469018"/>
            <a:ext cx="1482994" cy="557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Blinker SemiBold"/>
                <a:cs typeface="Times New Roman" panose="02020603050405020304" pitchFamily="18" charset="0"/>
                <a:sym typeface="Blinker SemiBold"/>
              </a:rPr>
              <a:t>References</a:t>
            </a:r>
            <a:endParaRPr sz="2000" dirty="0">
              <a:solidFill>
                <a:schemeClr val="lt1"/>
              </a:solidFill>
              <a:latin typeface="Times New Roman" panose="02020603050405020304" pitchFamily="18" charset="0"/>
              <a:ea typeface="Blinker SemiBold"/>
              <a:cs typeface="Times New Roman" panose="02020603050405020304" pitchFamily="18" charset="0"/>
              <a:sym typeface="Blinker SemiBold"/>
            </a:endParaRPr>
          </a:p>
        </p:txBody>
      </p:sp>
      <p:grpSp>
        <p:nvGrpSpPr>
          <p:cNvPr id="73" name="Google Shape;11426;p66"/>
          <p:cNvGrpSpPr/>
          <p:nvPr/>
        </p:nvGrpSpPr>
        <p:grpSpPr>
          <a:xfrm>
            <a:off x="8113531" y="2668182"/>
            <a:ext cx="356196" cy="265631"/>
            <a:chOff x="5216456" y="3725484"/>
            <a:chExt cx="356196" cy="265631"/>
          </a:xfrm>
        </p:grpSpPr>
        <p:sp>
          <p:nvSpPr>
            <p:cNvPr id="74" name="Google Shape;11427;p66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11428;p66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AF09049E-6D95-B65C-25CC-B3E94F588CD6}"/>
              </a:ext>
            </a:extLst>
          </p:cNvPr>
          <p:cNvSpPr/>
          <p:nvPr/>
        </p:nvSpPr>
        <p:spPr>
          <a:xfrm>
            <a:off x="2697887" y="2453943"/>
            <a:ext cx="815927" cy="666573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3FEA996-021E-229F-A84E-5F4C3B45A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251" y="2517969"/>
            <a:ext cx="697547" cy="538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A34073-C70B-F06D-3F42-666E5DD583C1}"/>
              </a:ext>
            </a:extLst>
          </p:cNvPr>
          <p:cNvSpPr txBox="1">
            <a:spLocks/>
          </p:cNvSpPr>
          <p:nvPr/>
        </p:nvSpPr>
        <p:spPr>
          <a:xfrm>
            <a:off x="2749732" y="460196"/>
            <a:ext cx="3644536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lt2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Executing the base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136D03-E699-4A3E-334B-CB3CD1A2D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62" y="1148080"/>
            <a:ext cx="6490318" cy="365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1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A34073-C70B-F06D-3F42-666E5DD583C1}"/>
              </a:ext>
            </a:extLst>
          </p:cNvPr>
          <p:cNvSpPr txBox="1">
            <a:spLocks/>
          </p:cNvSpPr>
          <p:nvPr/>
        </p:nvSpPr>
        <p:spPr>
          <a:xfrm>
            <a:off x="2749732" y="460196"/>
            <a:ext cx="3644536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lt2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Executing the base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F8749-289F-0CB0-8222-B141F044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336" y="1117829"/>
            <a:ext cx="6475804" cy="366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9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F5D865-F77B-36E9-1C8D-02929E225B29}"/>
              </a:ext>
            </a:extLst>
          </p:cNvPr>
          <p:cNvSpPr txBox="1">
            <a:spLocks/>
          </p:cNvSpPr>
          <p:nvPr/>
        </p:nvSpPr>
        <p:spPr>
          <a:xfrm>
            <a:off x="2416967" y="462630"/>
            <a:ext cx="4310065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lt2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transfer learning  helped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0725745-79BE-4EF3-AEAA-09C484EE5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423121"/>
              </p:ext>
            </p:extLst>
          </p:nvPr>
        </p:nvGraphicFramePr>
        <p:xfrm>
          <a:off x="1465944" y="2291805"/>
          <a:ext cx="6096000" cy="1462859"/>
        </p:xfrm>
        <a:graphic>
          <a:graphicData uri="http://schemas.openxmlformats.org/drawingml/2006/table">
            <a:tbl>
              <a:tblPr firstRow="1" bandRow="1">
                <a:tableStyleId>{382402E1-2772-4650-AF00-BE155AA19353}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1438001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949238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74806774"/>
                    </a:ext>
                  </a:extLst>
                </a:gridCol>
              </a:tblGrid>
              <a:tr h="350339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 Model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After Freezing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10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params</a:t>
                      </a:r>
                      <a:endParaRPr lang="en-US" sz="14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21,411,724 </a:t>
                      </a:r>
                      <a:endParaRPr lang="en-US" sz="14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21,411,724</a:t>
                      </a:r>
                      <a:endParaRPr lang="en-US" sz="14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6035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Trainable params</a:t>
                      </a:r>
                      <a:endParaRPr lang="en-US" sz="14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21,357,196 </a:t>
                      </a:r>
                      <a:endParaRPr lang="en-US" sz="14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550,244</a:t>
                      </a:r>
                      <a:endParaRPr lang="en-US" sz="14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9633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Non-trainable params</a:t>
                      </a:r>
                      <a:endParaRPr lang="en-US" sz="14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54,528</a:t>
                      </a:r>
                      <a:endParaRPr lang="en-US" sz="14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20,861,480</a:t>
                      </a:r>
                      <a:endParaRPr lang="en-US" sz="1400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2175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44691C9-AC39-A6D1-76C5-F37E8255BC28}"/>
              </a:ext>
            </a:extLst>
          </p:cNvPr>
          <p:cNvSpPr txBox="1"/>
          <p:nvPr/>
        </p:nvSpPr>
        <p:spPr>
          <a:xfrm>
            <a:off x="1187229" y="1786611"/>
            <a:ext cx="306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Xception</a:t>
            </a:r>
            <a:r>
              <a:rPr lang="en-US" sz="1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66148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F5D865-F77B-36E9-1C8D-02929E225B29}"/>
              </a:ext>
            </a:extLst>
          </p:cNvPr>
          <p:cNvSpPr txBox="1">
            <a:spLocks/>
          </p:cNvSpPr>
          <p:nvPr/>
        </p:nvSpPr>
        <p:spPr>
          <a:xfrm>
            <a:off x="2416967" y="462630"/>
            <a:ext cx="4310065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lt2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 SemiBold"/>
              <a:buNone/>
              <a:defRPr sz="2400" b="0" i="0" u="none" strike="noStrike" cap="none">
                <a:solidFill>
                  <a:schemeClr val="dk1"/>
                </a:solidFill>
                <a:latin typeface="Blinker SemiBold"/>
                <a:ea typeface="Blinker SemiBold"/>
                <a:cs typeface="Blinker SemiBold"/>
                <a:sym typeface="Blinker SemiBold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and Comparison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7552F61-200E-DD5E-AF13-898236F356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038407"/>
              </p:ext>
            </p:extLst>
          </p:nvPr>
        </p:nvGraphicFramePr>
        <p:xfrm>
          <a:off x="1792318" y="1986879"/>
          <a:ext cx="5373914" cy="2779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13C5A0C3-D8B7-EAF4-2D16-3CE6AF30A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227427"/>
              </p:ext>
            </p:extLst>
          </p:nvPr>
        </p:nvGraphicFramePr>
        <p:xfrm>
          <a:off x="2180565" y="1298396"/>
          <a:ext cx="4782868" cy="633916"/>
        </p:xfrm>
        <a:graphic>
          <a:graphicData uri="http://schemas.openxmlformats.org/drawingml/2006/table">
            <a:tbl>
              <a:tblPr firstRow="1" bandRow="1">
                <a:tableStyleId>{382402E1-2772-4650-AF00-BE155AA19353}</a:tableStyleId>
              </a:tblPr>
              <a:tblGrid>
                <a:gridCol w="1195717">
                  <a:extLst>
                    <a:ext uri="{9D8B030D-6E8A-4147-A177-3AD203B41FA5}">
                      <a16:colId xmlns:a16="http://schemas.microsoft.com/office/drawing/2014/main" val="4094923852"/>
                    </a:ext>
                  </a:extLst>
                </a:gridCol>
                <a:gridCol w="1195717">
                  <a:extLst>
                    <a:ext uri="{9D8B030D-6E8A-4147-A177-3AD203B41FA5}">
                      <a16:colId xmlns:a16="http://schemas.microsoft.com/office/drawing/2014/main" val="1374806774"/>
                    </a:ext>
                  </a:extLst>
                </a:gridCol>
                <a:gridCol w="1195717">
                  <a:extLst>
                    <a:ext uri="{9D8B030D-6E8A-4147-A177-3AD203B41FA5}">
                      <a16:colId xmlns:a16="http://schemas.microsoft.com/office/drawing/2014/main" val="2324890403"/>
                    </a:ext>
                  </a:extLst>
                </a:gridCol>
                <a:gridCol w="1195717">
                  <a:extLst>
                    <a:ext uri="{9D8B030D-6E8A-4147-A177-3AD203B41FA5}">
                      <a16:colId xmlns:a16="http://schemas.microsoft.com/office/drawing/2014/main" val="330331437"/>
                    </a:ext>
                  </a:extLst>
                </a:gridCol>
              </a:tblGrid>
              <a:tr h="316958">
                <a:tc gridSpan="4"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Trainable Parameters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dirty="0">
                        <a:solidFill>
                          <a:schemeClr val="accent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7252919"/>
                  </a:ext>
                </a:extLst>
              </a:tr>
              <a:tr h="31695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550,244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157,028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550,244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353,636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77FF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217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38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sz="3200" dirty="0">
              <a:solidFill>
                <a:schemeClr val="tx2"/>
              </a:solidFill>
              <a:latin typeface="IRNazli" panose="02000506000000020002" pitchFamily="2" charset="-78"/>
              <a:cs typeface="IRNazli" panose="02000506000000020002" pitchFamily="2" charset="-7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36108" y="1232900"/>
            <a:ext cx="6271783" cy="3371100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https://keras.io/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https://www.kaggle.com/datasets/gpiosenka/sports-classification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https://analyticsindiamag.com/a-comparison-of-4-popular-transfer-learning-models/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https://analyticsindiamag.com/a-comparison-of-4-popular-transfer-learning-models/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https://www.geeksforgeeks.org/vgg-16-cnn-model/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https://iq.opengenus.org/resnet50-architecture/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+mj-cs"/>
                <a:hlinkClick r:id="rId7"/>
              </a:rPr>
              <a:t>https://www.youtube.com/watch?v=_</a:t>
            </a:r>
            <a:r>
              <a:rPr lang="en-US" sz="1800" dirty="0" smtClean="0">
                <a:latin typeface="Times New Roman" panose="02020603050405020304" pitchFamily="18" charset="0"/>
                <a:cs typeface="+mj-cs"/>
                <a:hlinkClick r:id="rId7"/>
              </a:rPr>
              <a:t>2EHcpg52uU</a:t>
            </a:r>
            <a:endParaRPr lang="en-US" sz="1800" dirty="0" smtClean="0">
              <a:latin typeface="Times New Roman" panose="02020603050405020304" pitchFamily="18" charset="0"/>
              <a:cs typeface="+mj-cs"/>
            </a:endParaRPr>
          </a:p>
          <a:p>
            <a:r>
              <a:rPr lang="en-US" sz="1800" u="sng" dirty="0" smtClean="0">
                <a:latin typeface="Times New Roman" panose="02020603050405020304" pitchFamily="18" charset="0"/>
                <a:cs typeface="+mj-cs"/>
              </a:rPr>
              <a:t>https://github.como/ariamostajeran/Transfer-learning-presentation</a:t>
            </a:r>
            <a:endParaRPr lang="fa-IR" sz="1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60605" y="968425"/>
            <a:ext cx="5222789" cy="339328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1" name="TextBox 10"/>
          <p:cNvSpPr txBox="1"/>
          <p:nvPr/>
        </p:nvSpPr>
        <p:spPr>
          <a:xfrm>
            <a:off x="6071285" y="1080017"/>
            <a:ext cx="947353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00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؟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DFD15-243C-0333-3C44-575A74813519}"/>
              </a:ext>
            </a:extLst>
          </p:cNvPr>
          <p:cNvSpPr txBox="1"/>
          <p:nvPr/>
        </p:nvSpPr>
        <p:spPr>
          <a:xfrm>
            <a:off x="5123932" y="1080017"/>
            <a:ext cx="947353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0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؟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B04E12-5063-E043-808A-412CEA99934E}"/>
              </a:ext>
            </a:extLst>
          </p:cNvPr>
          <p:cNvSpPr txBox="1"/>
          <p:nvPr/>
        </p:nvSpPr>
        <p:spPr>
          <a:xfrm>
            <a:off x="4114798" y="1080017"/>
            <a:ext cx="947353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0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؟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7F871C-D8FB-753E-E80B-B6BD0EA978CD}"/>
              </a:ext>
            </a:extLst>
          </p:cNvPr>
          <p:cNvSpPr txBox="1"/>
          <p:nvPr/>
        </p:nvSpPr>
        <p:spPr>
          <a:xfrm>
            <a:off x="3076830" y="1080017"/>
            <a:ext cx="947353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0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؟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BC7206-0E26-6E1A-B6D2-E9800E4B8D31}"/>
              </a:ext>
            </a:extLst>
          </p:cNvPr>
          <p:cNvSpPr txBox="1"/>
          <p:nvPr/>
        </p:nvSpPr>
        <p:spPr>
          <a:xfrm>
            <a:off x="2091378" y="1080017"/>
            <a:ext cx="947353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00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؟</a:t>
            </a:r>
          </a:p>
        </p:txBody>
      </p:sp>
    </p:spTree>
    <p:extLst>
      <p:ext uri="{BB962C8B-B14F-4D97-AF65-F5344CB8AC3E}">
        <p14:creationId xmlns:p14="http://schemas.microsoft.com/office/powerpoint/2010/main" val="1054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53"/>
          <p:cNvSpPr txBox="1">
            <a:spLocks noGrp="1"/>
          </p:cNvSpPr>
          <p:nvPr>
            <p:ph type="title"/>
          </p:nvPr>
        </p:nvSpPr>
        <p:spPr>
          <a:xfrm>
            <a:off x="2075750" y="1141748"/>
            <a:ext cx="4992600" cy="7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</a:t>
            </a:r>
            <a:endParaRPr sz="4400" b="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0" name="Google Shape;2860;p53"/>
          <p:cNvSpPr txBox="1">
            <a:spLocks noGrp="1"/>
          </p:cNvSpPr>
          <p:nvPr>
            <p:ph type="title" idx="2"/>
          </p:nvPr>
        </p:nvSpPr>
        <p:spPr>
          <a:xfrm>
            <a:off x="2075750" y="2447946"/>
            <a:ext cx="4992600" cy="772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ariamostajeran99@gmail.com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zasalarian2000@gmail.com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pa.mehrbod@gmail.com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kiankr79@gmail.com</a:t>
            </a:r>
          </a:p>
        </p:txBody>
      </p:sp>
      <p:grpSp>
        <p:nvGrpSpPr>
          <p:cNvPr id="2862" name="Google Shape;2862;p53"/>
          <p:cNvGrpSpPr/>
          <p:nvPr/>
        </p:nvGrpSpPr>
        <p:grpSpPr>
          <a:xfrm>
            <a:off x="4405841" y="3548777"/>
            <a:ext cx="346056" cy="345674"/>
            <a:chOff x="4398975" y="3378897"/>
            <a:chExt cx="346056" cy="345674"/>
          </a:xfrm>
        </p:grpSpPr>
        <p:sp>
          <p:nvSpPr>
            <p:cNvPr id="2863" name="Google Shape;2863;p53"/>
            <p:cNvSpPr/>
            <p:nvPr/>
          </p:nvSpPr>
          <p:spPr>
            <a:xfrm>
              <a:off x="4398975" y="3378897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3"/>
            <p:cNvSpPr/>
            <p:nvPr/>
          </p:nvSpPr>
          <p:spPr>
            <a:xfrm>
              <a:off x="4478550" y="3517230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3"/>
            <p:cNvSpPr/>
            <p:nvPr/>
          </p:nvSpPr>
          <p:spPr>
            <a:xfrm>
              <a:off x="4471356" y="3451661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3"/>
            <p:cNvSpPr/>
            <p:nvPr/>
          </p:nvSpPr>
          <p:spPr>
            <a:xfrm>
              <a:off x="4551313" y="3517230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1" name="Google Shape;2871;p53"/>
          <p:cNvGrpSpPr/>
          <p:nvPr/>
        </p:nvGrpSpPr>
        <p:grpSpPr>
          <a:xfrm>
            <a:off x="3880209" y="3550478"/>
            <a:ext cx="346024" cy="345674"/>
            <a:chOff x="3880214" y="3378897"/>
            <a:chExt cx="346024" cy="345674"/>
          </a:xfrm>
        </p:grpSpPr>
        <p:sp>
          <p:nvSpPr>
            <p:cNvPr id="2872" name="Google Shape;2872;p53"/>
            <p:cNvSpPr/>
            <p:nvPr/>
          </p:nvSpPr>
          <p:spPr>
            <a:xfrm>
              <a:off x="3880214" y="3378897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3"/>
            <p:cNvSpPr/>
            <p:nvPr/>
          </p:nvSpPr>
          <p:spPr>
            <a:xfrm>
              <a:off x="3950335" y="3466079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8575" algn="bl" rotWithShape="0">
                <a:schemeClr val="accent1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4531;p72"/>
          <p:cNvGrpSpPr/>
          <p:nvPr/>
        </p:nvGrpSpPr>
        <p:grpSpPr>
          <a:xfrm>
            <a:off x="4925069" y="3550448"/>
            <a:ext cx="346056" cy="345674"/>
            <a:chOff x="3303268" y="3817349"/>
            <a:chExt cx="346056" cy="345674"/>
          </a:xfrm>
          <a:solidFill>
            <a:srgbClr val="75FFD7"/>
          </a:solidFill>
        </p:grpSpPr>
        <p:sp>
          <p:nvSpPr>
            <p:cNvPr id="19" name="Google Shape;14532;p72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Google Shape;14533;p72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Google Shape;14534;p72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Google Shape;14535;p72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75583B-2DB6-648C-C8C1-46E54D6560DE}"/>
              </a:ext>
            </a:extLst>
          </p:cNvPr>
          <p:cNvSpPr/>
          <p:nvPr/>
        </p:nvSpPr>
        <p:spPr>
          <a:xfrm>
            <a:off x="2635105" y="3917830"/>
            <a:ext cx="4102443" cy="54369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3"/>
          <p:cNvSpPr txBox="1">
            <a:spLocks noGrp="1"/>
          </p:cNvSpPr>
          <p:nvPr>
            <p:ph type="title"/>
          </p:nvPr>
        </p:nvSpPr>
        <p:spPr>
          <a:xfrm>
            <a:off x="5079085" y="2168460"/>
            <a:ext cx="2460000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2" name="Google Shape;792;p33"/>
          <p:cNvSpPr txBox="1">
            <a:spLocks noGrp="1"/>
          </p:cNvSpPr>
          <p:nvPr>
            <p:ph type="title" idx="2"/>
          </p:nvPr>
        </p:nvSpPr>
        <p:spPr>
          <a:xfrm>
            <a:off x="578038" y="2136400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IRNazli" panose="02000506000000020002" pitchFamily="2" charset="-78"/>
                <a:cs typeface="IRNazli" panose="02000506000000020002" pitchFamily="2" charset="-78"/>
              </a:rPr>
              <a:t>1</a:t>
            </a:r>
            <a:endParaRPr dirty="0">
              <a:latin typeface="IRNazli" panose="02000506000000020002" pitchFamily="2" charset="-78"/>
              <a:cs typeface="IRNazli" panose="02000506000000020002" pitchFamily="2" charset="-78"/>
            </a:endParaRPr>
          </a:p>
        </p:txBody>
      </p:sp>
      <p:sp>
        <p:nvSpPr>
          <p:cNvPr id="3" name="Oval 2"/>
          <p:cNvSpPr/>
          <p:nvPr/>
        </p:nvSpPr>
        <p:spPr>
          <a:xfrm>
            <a:off x="5388776" y="3138003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Oval 5"/>
          <p:cNvSpPr/>
          <p:nvPr/>
        </p:nvSpPr>
        <p:spPr>
          <a:xfrm>
            <a:off x="5388776" y="3418635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1DAAD-5102-52FA-A532-165D3EB99807}"/>
              </a:ext>
            </a:extLst>
          </p:cNvPr>
          <p:cNvSpPr txBox="1"/>
          <p:nvPr/>
        </p:nvSpPr>
        <p:spPr>
          <a:xfrm>
            <a:off x="5519351" y="3047513"/>
            <a:ext cx="356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problems?</a:t>
            </a:r>
            <a:endParaRPr lang="en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transfer learning?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0"/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problems?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4" name="Google Shape;754;p30"/>
          <p:cNvGrpSpPr/>
          <p:nvPr/>
        </p:nvGrpSpPr>
        <p:grpSpPr>
          <a:xfrm>
            <a:off x="6681075" y="4293556"/>
            <a:ext cx="2579616" cy="2579596"/>
            <a:chOff x="6681075" y="4293556"/>
            <a:chExt cx="2579616" cy="2579596"/>
          </a:xfrm>
        </p:grpSpPr>
        <p:sp>
          <p:nvSpPr>
            <p:cNvPr id="755" name="Google Shape;755;p30"/>
            <p:cNvSpPr/>
            <p:nvPr/>
          </p:nvSpPr>
          <p:spPr>
            <a:xfrm>
              <a:off x="6681075" y="4293556"/>
              <a:ext cx="2579616" cy="2579596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6836135" y="4448615"/>
              <a:ext cx="2269495" cy="2269495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6972030" y="4584511"/>
              <a:ext cx="1997702" cy="1997702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7107926" y="4720406"/>
              <a:ext cx="1725909" cy="1725909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7243822" y="4856302"/>
              <a:ext cx="1454116" cy="1454116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7173242" y="4785702"/>
              <a:ext cx="1595252" cy="159525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7041391" y="4653851"/>
              <a:ext cx="1859100" cy="185910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6903564" y="4516065"/>
              <a:ext cx="2134585" cy="2134585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6758361" y="4371939"/>
              <a:ext cx="2423170" cy="2423151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4EE7EA-5261-4B0E-B2DB-6F28445F8F38}"/>
              </a:ext>
            </a:extLst>
          </p:cNvPr>
          <p:cNvSpPr txBox="1"/>
          <p:nvPr/>
        </p:nvSpPr>
        <p:spPr>
          <a:xfrm>
            <a:off x="914400" y="1812324"/>
            <a:ext cx="34269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I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data</a:t>
            </a:r>
          </a:p>
          <a:p>
            <a:pPr lvl="8">
              <a:buClr>
                <a:schemeClr val="accent4"/>
              </a:buClr>
            </a:pPr>
            <a:r>
              <a:rPr lang="fa-I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</a:p>
          <a:p>
            <a:pPr lvl="2">
              <a:buClr>
                <a:schemeClr val="accent4"/>
              </a:buClr>
            </a:pPr>
            <a:r>
              <a:rPr lang="en-I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Underfitting</a:t>
            </a:r>
          </a:p>
          <a:p>
            <a:pPr>
              <a:buClr>
                <a:schemeClr val="accent4"/>
              </a:buClr>
            </a:pPr>
            <a:endParaRPr lang="en-I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87278492-8C43-62C9-369A-F53DFE58B175}"/>
              </a:ext>
            </a:extLst>
          </p:cNvPr>
          <p:cNvSpPr/>
          <p:nvPr/>
        </p:nvSpPr>
        <p:spPr>
          <a:xfrm>
            <a:off x="1692875" y="2298346"/>
            <a:ext cx="107092" cy="90616"/>
          </a:xfrm>
          <a:prstGeom prst="donu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IR" sz="1200">
              <a:solidFill>
                <a:schemeClr val="tx1"/>
              </a:solidFill>
            </a:endParaRPr>
          </a:p>
        </p:txBody>
      </p:sp>
      <p:sp>
        <p:nvSpPr>
          <p:cNvPr id="22" name="Donut 21">
            <a:extLst>
              <a:ext uri="{FF2B5EF4-FFF2-40B4-BE49-F238E27FC236}">
                <a16:creationId xmlns:a16="http://schemas.microsoft.com/office/drawing/2014/main" id="{DF4E0E8A-FAEB-02BF-3A7B-C0E192486B43}"/>
              </a:ext>
            </a:extLst>
          </p:cNvPr>
          <p:cNvSpPr/>
          <p:nvPr/>
        </p:nvSpPr>
        <p:spPr>
          <a:xfrm>
            <a:off x="1692875" y="2593490"/>
            <a:ext cx="107092" cy="90616"/>
          </a:xfrm>
          <a:prstGeom prst="donu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IR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4BBD0-3E88-8742-572C-04D1B2E1C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351" y="1211661"/>
            <a:ext cx="4234249" cy="29110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30"/>
          <p:cNvGrpSpPr/>
          <p:nvPr/>
        </p:nvGrpSpPr>
        <p:grpSpPr>
          <a:xfrm>
            <a:off x="6681075" y="4293556"/>
            <a:ext cx="2579616" cy="2579596"/>
            <a:chOff x="6681075" y="4293556"/>
            <a:chExt cx="2579616" cy="2579596"/>
          </a:xfrm>
        </p:grpSpPr>
        <p:sp>
          <p:nvSpPr>
            <p:cNvPr id="755" name="Google Shape;755;p30"/>
            <p:cNvSpPr/>
            <p:nvPr/>
          </p:nvSpPr>
          <p:spPr>
            <a:xfrm>
              <a:off x="6681075" y="4293556"/>
              <a:ext cx="2579616" cy="2579596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6836135" y="4448615"/>
              <a:ext cx="2269495" cy="2269495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6972030" y="4584511"/>
              <a:ext cx="1997702" cy="1997702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7107926" y="4720406"/>
              <a:ext cx="1725909" cy="1725909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7243822" y="4856302"/>
              <a:ext cx="1454116" cy="1454116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7173242" y="4785702"/>
              <a:ext cx="1595252" cy="159525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7041391" y="4653851"/>
              <a:ext cx="1859100" cy="185910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6903564" y="4516065"/>
              <a:ext cx="2134585" cy="2134585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6758361" y="4371939"/>
              <a:ext cx="2423170" cy="2423151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789EA2E-DCC9-03C8-D2D3-86599C102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" t="1623" r="1277"/>
          <a:stretch/>
        </p:blipFill>
        <p:spPr>
          <a:xfrm>
            <a:off x="1614616" y="2170503"/>
            <a:ext cx="5629206" cy="20838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B0C9F1-939F-F610-28DE-B6AFC78665DA}"/>
              </a:ext>
            </a:extLst>
          </p:cNvPr>
          <p:cNvSpPr/>
          <p:nvPr/>
        </p:nvSpPr>
        <p:spPr>
          <a:xfrm>
            <a:off x="1200402" y="1426683"/>
            <a:ext cx="18854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3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I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r>
              <a:rPr lang="en-I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shortage</a:t>
            </a:r>
            <a:endParaRPr lang="en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Google Shape;752;p30">
            <a:extLst>
              <a:ext uri="{FF2B5EF4-FFF2-40B4-BE49-F238E27FC236}">
                <a16:creationId xmlns:a16="http://schemas.microsoft.com/office/drawing/2014/main" id="{7656D3AB-DC8B-9C83-41A8-EB6A9C98F1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problems?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10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30"/>
          <p:cNvGrpSpPr/>
          <p:nvPr/>
        </p:nvGrpSpPr>
        <p:grpSpPr>
          <a:xfrm>
            <a:off x="6681075" y="4293556"/>
            <a:ext cx="2579616" cy="2579596"/>
            <a:chOff x="6681075" y="4293556"/>
            <a:chExt cx="2579616" cy="2579596"/>
          </a:xfrm>
        </p:grpSpPr>
        <p:sp>
          <p:nvSpPr>
            <p:cNvPr id="755" name="Google Shape;755;p30"/>
            <p:cNvSpPr/>
            <p:nvPr/>
          </p:nvSpPr>
          <p:spPr>
            <a:xfrm>
              <a:off x="6681075" y="4293556"/>
              <a:ext cx="2579616" cy="2579596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6836135" y="4448615"/>
              <a:ext cx="2269495" cy="2269495"/>
            </a:xfrm>
            <a:custGeom>
              <a:avLst/>
              <a:gdLst/>
              <a:ahLst/>
              <a:cxnLst/>
              <a:rect l="l" t="t" r="r" b="b"/>
              <a:pathLst>
                <a:path w="111674" h="111674" fill="none" extrusionOk="0">
                  <a:moveTo>
                    <a:pt x="111674" y="55837"/>
                  </a:moveTo>
                  <a:cubicBezTo>
                    <a:pt x="111674" y="86658"/>
                    <a:pt x="86658" y="111673"/>
                    <a:pt x="55837" y="111673"/>
                  </a:cubicBezTo>
                  <a:cubicBezTo>
                    <a:pt x="25016" y="111673"/>
                    <a:pt x="0" y="86658"/>
                    <a:pt x="0" y="55837"/>
                  </a:cubicBezTo>
                  <a:cubicBezTo>
                    <a:pt x="0" y="24985"/>
                    <a:pt x="25016" y="0"/>
                    <a:pt x="55837" y="0"/>
                  </a:cubicBezTo>
                  <a:cubicBezTo>
                    <a:pt x="86658" y="0"/>
                    <a:pt x="111674" y="24985"/>
                    <a:pt x="111674" y="558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6972030" y="4584511"/>
              <a:ext cx="1997702" cy="1997702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7107926" y="4720406"/>
              <a:ext cx="1725909" cy="1725909"/>
            </a:xfrm>
            <a:custGeom>
              <a:avLst/>
              <a:gdLst/>
              <a:ahLst/>
              <a:cxnLst/>
              <a:rect l="l" t="t" r="r" b="b"/>
              <a:pathLst>
                <a:path w="84926" h="84926" fill="none" extrusionOk="0">
                  <a:moveTo>
                    <a:pt x="42463" y="84925"/>
                  </a:moveTo>
                  <a:cubicBezTo>
                    <a:pt x="19058" y="84925"/>
                    <a:pt x="0" y="65867"/>
                    <a:pt x="0" y="42463"/>
                  </a:cubicBezTo>
                  <a:cubicBezTo>
                    <a:pt x="0" y="19058"/>
                    <a:pt x="19058" y="0"/>
                    <a:pt x="42463" y="0"/>
                  </a:cubicBezTo>
                  <a:cubicBezTo>
                    <a:pt x="65868" y="0"/>
                    <a:pt x="84926" y="19058"/>
                    <a:pt x="84926" y="42463"/>
                  </a:cubicBezTo>
                  <a:cubicBezTo>
                    <a:pt x="84926" y="65867"/>
                    <a:pt x="65868" y="84925"/>
                    <a:pt x="42463" y="849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7243822" y="4856302"/>
              <a:ext cx="1454116" cy="1454116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7173242" y="4785702"/>
              <a:ext cx="1595252" cy="1595252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7041391" y="4653851"/>
              <a:ext cx="1859100" cy="1859100"/>
            </a:xfrm>
            <a:custGeom>
              <a:avLst/>
              <a:gdLst/>
              <a:ahLst/>
              <a:cxnLst/>
              <a:rect l="l" t="t" r="r" b="b"/>
              <a:pathLst>
                <a:path w="71552" h="71552" fill="none" extrusionOk="0">
                  <a:moveTo>
                    <a:pt x="35776" y="71551"/>
                  </a:moveTo>
                  <a:cubicBezTo>
                    <a:pt x="16049" y="71551"/>
                    <a:pt x="0" y="55502"/>
                    <a:pt x="0" y="35776"/>
                  </a:cubicBezTo>
                  <a:cubicBezTo>
                    <a:pt x="0" y="16049"/>
                    <a:pt x="16049" y="0"/>
                    <a:pt x="35776" y="0"/>
                  </a:cubicBezTo>
                  <a:cubicBezTo>
                    <a:pt x="55503" y="0"/>
                    <a:pt x="71552" y="16049"/>
                    <a:pt x="71552" y="35776"/>
                  </a:cubicBezTo>
                  <a:cubicBezTo>
                    <a:pt x="71552" y="55502"/>
                    <a:pt x="55503" y="71551"/>
                    <a:pt x="35776" y="715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6903564" y="4516065"/>
              <a:ext cx="2134585" cy="2134585"/>
            </a:xfrm>
            <a:custGeom>
              <a:avLst/>
              <a:gdLst/>
              <a:ahLst/>
              <a:cxnLst/>
              <a:rect l="l" t="t" r="r" b="b"/>
              <a:pathLst>
                <a:path w="98300" h="98300" fill="none" extrusionOk="0">
                  <a:moveTo>
                    <a:pt x="49150" y="98299"/>
                  </a:moveTo>
                  <a:cubicBezTo>
                    <a:pt x="22037" y="98299"/>
                    <a:pt x="0" y="76263"/>
                    <a:pt x="0" y="49150"/>
                  </a:cubicBezTo>
                  <a:cubicBezTo>
                    <a:pt x="0" y="22037"/>
                    <a:pt x="22037" y="0"/>
                    <a:pt x="49150" y="0"/>
                  </a:cubicBezTo>
                  <a:cubicBezTo>
                    <a:pt x="76263" y="0"/>
                    <a:pt x="98300" y="22037"/>
                    <a:pt x="98300" y="49150"/>
                  </a:cubicBezTo>
                  <a:cubicBezTo>
                    <a:pt x="98300" y="76232"/>
                    <a:pt x="76263" y="98299"/>
                    <a:pt x="49150" y="98299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6758361" y="4371939"/>
              <a:ext cx="2423170" cy="2423151"/>
            </a:xfrm>
            <a:custGeom>
              <a:avLst/>
              <a:gdLst/>
              <a:ahLst/>
              <a:cxnLst/>
              <a:rect l="l" t="t" r="r" b="b"/>
              <a:pathLst>
                <a:path w="126934" h="126933" fill="none" extrusionOk="0">
                  <a:moveTo>
                    <a:pt x="126933" y="63467"/>
                  </a:moveTo>
                  <a:cubicBezTo>
                    <a:pt x="126933" y="98513"/>
                    <a:pt x="98513" y="126933"/>
                    <a:pt x="63467" y="126933"/>
                  </a:cubicBezTo>
                  <a:cubicBezTo>
                    <a:pt x="28421" y="126933"/>
                    <a:pt x="1" y="98513"/>
                    <a:pt x="1" y="63467"/>
                  </a:cubicBezTo>
                  <a:cubicBezTo>
                    <a:pt x="1" y="28421"/>
                    <a:pt x="28421" y="1"/>
                    <a:pt x="63467" y="1"/>
                  </a:cubicBezTo>
                  <a:cubicBezTo>
                    <a:pt x="98513" y="1"/>
                    <a:pt x="126933" y="28421"/>
                    <a:pt x="126933" y="634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lt2">
                  <a:alpha val="9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RNazli" panose="02000506000000020002" pitchFamily="2" charset="-78"/>
                <a:cs typeface="IRNazli" panose="02000506000000020002" pitchFamily="2" charset="-78"/>
              </a:endParaRPr>
            </a:p>
          </p:txBody>
        </p:sp>
      </p:grpSp>
      <p:sp>
        <p:nvSpPr>
          <p:cNvPr id="27" name="Google Shape;752;p30">
            <a:extLst>
              <a:ext uri="{FF2B5EF4-FFF2-40B4-BE49-F238E27FC236}">
                <a16:creationId xmlns:a16="http://schemas.microsoft.com/office/drawing/2014/main" id="{7656D3AB-DC8B-9C83-41A8-EB6A9C98F1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400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transfer learning?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DA7F9-CF7D-179D-2C1C-6AD302C13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502" y="1324358"/>
            <a:ext cx="4528064" cy="33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1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3"/>
          <p:cNvSpPr txBox="1">
            <a:spLocks noGrp="1"/>
          </p:cNvSpPr>
          <p:nvPr>
            <p:ph type="title" idx="2"/>
          </p:nvPr>
        </p:nvSpPr>
        <p:spPr>
          <a:xfrm>
            <a:off x="556607" y="2151106"/>
            <a:ext cx="1610400" cy="12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IRNazli" panose="02000506000000020002" pitchFamily="2" charset="-78"/>
                <a:cs typeface="IRNazli" panose="02000506000000020002" pitchFamily="2" charset="-78"/>
              </a:rPr>
              <a:t>2</a:t>
            </a:r>
            <a:endParaRPr dirty="0">
              <a:latin typeface="IRNazli" panose="02000506000000020002" pitchFamily="2" charset="-78"/>
              <a:cs typeface="IRNazli" panose="02000506000000020002" pitchFamily="2" charset="-78"/>
            </a:endParaRPr>
          </a:p>
        </p:txBody>
      </p:sp>
      <p:sp>
        <p:nvSpPr>
          <p:cNvPr id="13" name="Google Shape;791;p33">
            <a:extLst>
              <a:ext uri="{FF2B5EF4-FFF2-40B4-BE49-F238E27FC236}">
                <a16:creationId xmlns:a16="http://schemas.microsoft.com/office/drawing/2014/main" id="{F37029E1-1E8F-9A0D-C235-B3D7AE8EDA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9084" y="2168460"/>
            <a:ext cx="3677737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1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7AD26A-E99B-2148-BAAC-EE5173E4AA47}"/>
              </a:ext>
            </a:extLst>
          </p:cNvPr>
          <p:cNvSpPr/>
          <p:nvPr/>
        </p:nvSpPr>
        <p:spPr>
          <a:xfrm>
            <a:off x="5388776" y="3138003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73D485-2B6C-001F-02C5-7C89ACCB40DE}"/>
              </a:ext>
            </a:extLst>
          </p:cNvPr>
          <p:cNvSpPr/>
          <p:nvPr/>
        </p:nvSpPr>
        <p:spPr>
          <a:xfrm>
            <a:off x="5388776" y="3418635"/>
            <a:ext cx="85725" cy="851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134B4-7280-6693-A9CF-674144C536C9}"/>
              </a:ext>
            </a:extLst>
          </p:cNvPr>
          <p:cNvSpPr txBox="1"/>
          <p:nvPr/>
        </p:nvSpPr>
        <p:spPr>
          <a:xfrm>
            <a:off x="5519351" y="3047513"/>
            <a:ext cx="356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transfer learning?</a:t>
            </a:r>
            <a:endParaRPr lang="en-I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 Tuning</a:t>
            </a:r>
          </a:p>
        </p:txBody>
      </p:sp>
    </p:spTree>
    <p:extLst>
      <p:ext uri="{BB962C8B-B14F-4D97-AF65-F5344CB8AC3E}">
        <p14:creationId xmlns:p14="http://schemas.microsoft.com/office/powerpoint/2010/main" val="268023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52;p30">
            <a:extLst>
              <a:ext uri="{FF2B5EF4-FFF2-40B4-BE49-F238E27FC236}">
                <a16:creationId xmlns:a16="http://schemas.microsoft.com/office/drawing/2014/main" id="{43B84FBF-F265-34FD-08A9-D7C0DB9D83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6331" y="486034"/>
            <a:ext cx="7759200" cy="560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sz="3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2433ED-0EE3-D8AC-BD72-E47F27623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666" y="1290247"/>
            <a:ext cx="6160530" cy="337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8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novo AI Meeting by Slidesgo">
  <a:themeElements>
    <a:clrScheme name="Custom 1">
      <a:dk1>
        <a:srgbClr val="001F35"/>
      </a:dk1>
      <a:lt1>
        <a:srgbClr val="FFFFFF"/>
      </a:lt1>
      <a:dk2>
        <a:srgbClr val="000000"/>
      </a:dk2>
      <a:lt2>
        <a:srgbClr val="FFFF70"/>
      </a:lt2>
      <a:accent1>
        <a:srgbClr val="1FFFCE"/>
      </a:accent1>
      <a:accent2>
        <a:srgbClr val="75FFD7"/>
      </a:accent2>
      <a:accent3>
        <a:srgbClr val="B0FCCE"/>
      </a:accent3>
      <a:accent4>
        <a:srgbClr val="ECFF8C"/>
      </a:accent4>
      <a:accent5>
        <a:srgbClr val="BCFD45"/>
      </a:accent5>
      <a:accent6>
        <a:srgbClr val="77FF4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4985</TotalTime>
  <Words>541</Words>
  <Application>Microsoft Office PowerPoint</Application>
  <PresentationFormat>On-screen Show (16:9)</PresentationFormat>
  <Paragraphs>168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Times New Roman</vt:lpstr>
      <vt:lpstr>Arial</vt:lpstr>
      <vt:lpstr>IRNazli</vt:lpstr>
      <vt:lpstr>Blinker</vt:lpstr>
      <vt:lpstr>Big Shoulders Text Light</vt:lpstr>
      <vt:lpstr>Blinker SemiBold</vt:lpstr>
      <vt:lpstr>Innovo AI Meeting by Slidesgo</vt:lpstr>
      <vt:lpstr>Transfer Learning</vt:lpstr>
      <vt:lpstr>Objectives</vt:lpstr>
      <vt:lpstr>Presentation Path</vt:lpstr>
      <vt:lpstr>Introduction</vt:lpstr>
      <vt:lpstr>What are the problems?</vt:lpstr>
      <vt:lpstr>What are the problems?</vt:lpstr>
      <vt:lpstr>What is transfer learning?</vt:lpstr>
      <vt:lpstr>2</vt:lpstr>
      <vt:lpstr>Overview</vt:lpstr>
      <vt:lpstr>Convolutional Network</vt:lpstr>
      <vt:lpstr>PowerPoint Presentation</vt:lpstr>
      <vt:lpstr>PowerPoint Presentation</vt:lpstr>
      <vt:lpstr>PowerPoint Presentation</vt:lpstr>
      <vt:lpstr>3</vt:lpstr>
      <vt:lpstr>Inception</vt:lpstr>
      <vt:lpstr>Inception</vt:lpstr>
      <vt:lpstr>Xception</vt:lpstr>
      <vt:lpstr>Xception</vt:lpstr>
      <vt:lpstr>VGG-16</vt:lpstr>
      <vt:lpstr>VGG-16</vt:lpstr>
      <vt:lpstr>ResNet-50</vt:lpstr>
      <vt:lpstr>ResNet-50</vt:lpstr>
      <vt:lpstr>Feature Comparison of Different  Transfer Learning Model</vt:lpstr>
      <vt:lpstr>Comparison of Models with  respect to Classification Accuracy</vt:lpstr>
      <vt:lpstr>4</vt:lpstr>
      <vt:lpstr>Dataset Specifications</vt:lpstr>
      <vt:lpstr>Reading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پردازش متون شبکه اجتماعی با استفاده از تکنیک های یادگیری ماشین</dc:title>
  <dc:creator>aria mostajeran</dc:creator>
  <cp:lastModifiedBy>aria mostajeran</cp:lastModifiedBy>
  <cp:revision>239</cp:revision>
  <dcterms:modified xsi:type="dcterms:W3CDTF">2022-05-31T08:38:26Z</dcterms:modified>
</cp:coreProperties>
</file>